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8107E7-69CF-40B5-BEE5-739C3A17C3CA}" type="datetimeFigureOut">
              <a:rPr lang="en-GB" smtClean="0"/>
              <a:t>13/09/2014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A768E6-FA43-4A8C-A631-EA3CF9F1F2F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 arrival activity PowerPoint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Christopher </a:t>
            </a:r>
            <a:r>
              <a:rPr lang="en-GB" dirty="0" err="1" smtClean="0"/>
              <a:t>merrifield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7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first computer made isn't what we would call a computer today.</a:t>
            </a:r>
          </a:p>
          <a:p>
            <a:r>
              <a:rPr lang="en-GB" dirty="0" smtClean="0"/>
              <a:t>The first computer was mechanical and was created by Charles Babbage in the </a:t>
            </a:r>
            <a:r>
              <a:rPr lang="en-GB" dirty="0" err="1" smtClean="0"/>
              <a:t>esrly</a:t>
            </a:r>
            <a:r>
              <a:rPr lang="en-GB" dirty="0" smtClean="0"/>
              <a:t> 19</a:t>
            </a:r>
            <a:r>
              <a:rPr lang="en-GB" baseline="30000" dirty="0" smtClean="0"/>
              <a:t>th</a:t>
            </a:r>
            <a:r>
              <a:rPr lang="en-GB" dirty="0" smtClean="0"/>
              <a:t> century</a:t>
            </a:r>
          </a:p>
          <a:p>
            <a:r>
              <a:rPr lang="en-GB" dirty="0" smtClean="0"/>
              <a:t>this computer was a engine that could take in data through punch card and could print out results and create punches to be used later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computer ever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3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Tianhe-2 is a super computer in china</a:t>
            </a:r>
          </a:p>
          <a:p>
            <a:r>
              <a:rPr lang="en-GB" dirty="0" smtClean="0"/>
              <a:t>It is currently rank one on top 10 super computers list.</a:t>
            </a:r>
          </a:p>
          <a:p>
            <a:r>
              <a:rPr lang="en-GB" dirty="0" smtClean="0"/>
              <a:t>Fastest super computer in the world</a:t>
            </a:r>
          </a:p>
          <a:p>
            <a:r>
              <a:rPr lang="en-GB" dirty="0" smtClean="0"/>
              <a:t>The total CPU memory of 1,375 </a:t>
            </a:r>
            <a:r>
              <a:rPr lang="en-GB" dirty="0" err="1" smtClean="0"/>
              <a:t>tebibytes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best current computer and why?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8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50 years time computers will be everywhere.</a:t>
            </a:r>
          </a:p>
          <a:p>
            <a:r>
              <a:rPr lang="en-GB" dirty="0" smtClean="0"/>
              <a:t>Computer will be included in everyday items</a:t>
            </a:r>
          </a:p>
          <a:p>
            <a:r>
              <a:rPr lang="en-GB" dirty="0" smtClean="0"/>
              <a:t>It is possible that rooms will be controlled by computers, so that when a person is recognised it can change objects in the room that are more suited to the specific users. Such as music or temperature.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will computer be like in 50 years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169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Pre arrival activity PowerPoint</vt:lpstr>
      <vt:lpstr>First computer ever</vt:lpstr>
      <vt:lpstr>What is the best current computer and why?</vt:lpstr>
      <vt:lpstr>What will computer be like in 50 years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arrival activity powerpoint</dc:title>
  <dc:creator>chunky</dc:creator>
  <cp:lastModifiedBy>chunky</cp:lastModifiedBy>
  <cp:revision>5</cp:revision>
  <dcterms:created xsi:type="dcterms:W3CDTF">2014-09-13T15:10:56Z</dcterms:created>
  <dcterms:modified xsi:type="dcterms:W3CDTF">2014-09-13T16:31:46Z</dcterms:modified>
</cp:coreProperties>
</file>