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8" r:id="rId1"/>
  </p:sldMasterIdLst>
  <p:notesMasterIdLst>
    <p:notesMasterId r:id="rId11"/>
  </p:notesMasterIdLst>
  <p:handoutMasterIdLst>
    <p:handoutMasterId r:id="rId12"/>
  </p:handoutMasterIdLst>
  <p:sldIdLst>
    <p:sldId id="256" r:id="rId2"/>
    <p:sldId id="257" r:id="rId3"/>
    <p:sldId id="304" r:id="rId4"/>
    <p:sldId id="311" r:id="rId5"/>
    <p:sldId id="315" r:id="rId6"/>
    <p:sldId id="312" r:id="rId7"/>
    <p:sldId id="316" r:id="rId8"/>
    <p:sldId id="301" r:id="rId9"/>
    <p:sldId id="317" r:id="rId10"/>
  </p:sldIdLst>
  <p:sldSz cx="9144000" cy="6858000" type="screen4x3"/>
  <p:notesSz cx="6797675" cy="992663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D82C1"/>
    <a:srgbClr val="009900"/>
    <a:srgbClr val="CC0000"/>
    <a:srgbClr val="FFFF00"/>
    <a:srgbClr val="F0EFE0"/>
    <a:srgbClr val="1F408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6410" autoAdjust="0"/>
  </p:normalViewPr>
  <p:slideViewPr>
    <p:cSldViewPr>
      <p:cViewPr varScale="1">
        <p:scale>
          <a:sx n="72" d="100"/>
          <a:sy n="72" d="100"/>
        </p:scale>
        <p:origin x="520" y="52"/>
      </p:cViewPr>
      <p:guideLst>
        <p:guide orient="horz" pos="2160"/>
        <p:guide pos="2880"/>
      </p:guideLst>
    </p:cSldViewPr>
  </p:slideViewPr>
  <p:outlineViewPr>
    <p:cViewPr>
      <p:scale>
        <a:sx n="33" d="100"/>
        <a:sy n="33" d="100"/>
      </p:scale>
      <p:origin x="0" y="-1077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81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a:extLst>
              <a:ext uri="{FF2B5EF4-FFF2-40B4-BE49-F238E27FC236}">
                <a16:creationId xmlns:a16="http://schemas.microsoft.com/office/drawing/2014/main" id="{B7C2F36F-9135-41AD-973E-E188DA78E36C}"/>
              </a:ext>
            </a:extLst>
          </p:cNvPr>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200">
                <a:latin typeface="Times New Roman" charset="0"/>
              </a:defRPr>
            </a:lvl1pPr>
          </a:lstStyle>
          <a:p>
            <a:pPr>
              <a:defRPr/>
            </a:pPr>
            <a:endParaRPr lang="en-GB"/>
          </a:p>
        </p:txBody>
      </p:sp>
      <p:sp>
        <p:nvSpPr>
          <p:cNvPr id="628739" name="Rectangle 3">
            <a:extLst>
              <a:ext uri="{FF2B5EF4-FFF2-40B4-BE49-F238E27FC236}">
                <a16:creationId xmlns:a16="http://schemas.microsoft.com/office/drawing/2014/main" id="{8363E85B-1732-4866-B316-91BBFC6EB444}"/>
              </a:ext>
            </a:extLst>
          </p:cNvPr>
          <p:cNvSpPr>
            <a:spLocks noGrp="1" noChangeArrowheads="1"/>
          </p:cNvSpPr>
          <p:nvPr>
            <p:ph type="dt" sz="quarter"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a:latin typeface="Times New Roman" charset="0"/>
              </a:defRPr>
            </a:lvl1pPr>
          </a:lstStyle>
          <a:p>
            <a:pPr>
              <a:defRPr/>
            </a:pPr>
            <a:endParaRPr lang="en-GB"/>
          </a:p>
        </p:txBody>
      </p:sp>
      <p:sp>
        <p:nvSpPr>
          <p:cNvPr id="628740" name="Rectangle 4">
            <a:extLst>
              <a:ext uri="{FF2B5EF4-FFF2-40B4-BE49-F238E27FC236}">
                <a16:creationId xmlns:a16="http://schemas.microsoft.com/office/drawing/2014/main" id="{5F1BBA85-5F4B-4FD7-A815-8EBA8ADF15A7}"/>
              </a:ext>
            </a:extLst>
          </p:cNvPr>
          <p:cNvSpPr>
            <a:spLocks noGrp="1" noChangeArrowheads="1"/>
          </p:cNvSpPr>
          <p:nvPr>
            <p:ph type="ftr" sz="quarter" idx="2"/>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1" sz="1200">
                <a:latin typeface="Times New Roman" charset="0"/>
              </a:defRPr>
            </a:lvl1pPr>
          </a:lstStyle>
          <a:p>
            <a:pPr>
              <a:defRPr/>
            </a:pPr>
            <a:endParaRPr lang="en-GB"/>
          </a:p>
        </p:txBody>
      </p:sp>
      <p:sp>
        <p:nvSpPr>
          <p:cNvPr id="628741" name="Rectangle 5">
            <a:extLst>
              <a:ext uri="{FF2B5EF4-FFF2-40B4-BE49-F238E27FC236}">
                <a16:creationId xmlns:a16="http://schemas.microsoft.com/office/drawing/2014/main" id="{1E7B63AA-649D-4873-A235-AF61F7EAC37F}"/>
              </a:ext>
            </a:extLst>
          </p:cNvPr>
          <p:cNvSpPr>
            <a:spLocks noGrp="1" noChangeArrowheads="1"/>
          </p:cNvSpPr>
          <p:nvPr>
            <p:ph type="sldNum" sz="quarter" idx="3"/>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smtClean="0">
                <a:latin typeface="Times New Roman" panose="02020603050405020304" pitchFamily="18" charset="0"/>
              </a:defRPr>
            </a:lvl1pPr>
          </a:lstStyle>
          <a:p>
            <a:pPr>
              <a:defRPr/>
            </a:pPr>
            <a:fld id="{47B27624-291B-4C32-B52D-AE192C4742BA}"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22" name="Rectangle 2">
            <a:extLst>
              <a:ext uri="{FF2B5EF4-FFF2-40B4-BE49-F238E27FC236}">
                <a16:creationId xmlns:a16="http://schemas.microsoft.com/office/drawing/2014/main" id="{54E1F348-7A4D-4F39-B8E2-0C3EE1890F0F}"/>
              </a:ext>
            </a:extLst>
          </p:cNvPr>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200">
                <a:latin typeface="Times New Roman" charset="0"/>
              </a:defRPr>
            </a:lvl1pPr>
          </a:lstStyle>
          <a:p>
            <a:pPr>
              <a:defRPr/>
            </a:pPr>
            <a:endParaRPr lang="en-GB"/>
          </a:p>
        </p:txBody>
      </p:sp>
      <p:sp>
        <p:nvSpPr>
          <p:cNvPr id="696323" name="Rectangle 3">
            <a:extLst>
              <a:ext uri="{FF2B5EF4-FFF2-40B4-BE49-F238E27FC236}">
                <a16:creationId xmlns:a16="http://schemas.microsoft.com/office/drawing/2014/main" id="{46A050BD-9547-43C0-A79E-D7248C4FED61}"/>
              </a:ext>
            </a:extLst>
          </p:cNvPr>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a:latin typeface="Times New Roman" charset="0"/>
              </a:defRPr>
            </a:lvl1pPr>
          </a:lstStyle>
          <a:p>
            <a:pPr>
              <a:defRPr/>
            </a:pPr>
            <a:endParaRPr lang="en-GB"/>
          </a:p>
        </p:txBody>
      </p:sp>
      <p:sp>
        <p:nvSpPr>
          <p:cNvPr id="12292" name="Rectangle 4">
            <a:extLst>
              <a:ext uri="{FF2B5EF4-FFF2-40B4-BE49-F238E27FC236}">
                <a16:creationId xmlns:a16="http://schemas.microsoft.com/office/drawing/2014/main" id="{9815A494-6B32-42D4-8910-81EE447C16D9}"/>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25" name="Rectangle 5">
            <a:extLst>
              <a:ext uri="{FF2B5EF4-FFF2-40B4-BE49-F238E27FC236}">
                <a16:creationId xmlns:a16="http://schemas.microsoft.com/office/drawing/2014/main" id="{802ED54D-0763-4081-A131-145E11E34972}"/>
              </a:ext>
            </a:extLst>
          </p:cNvPr>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96326" name="Rectangle 6">
            <a:extLst>
              <a:ext uri="{FF2B5EF4-FFF2-40B4-BE49-F238E27FC236}">
                <a16:creationId xmlns:a16="http://schemas.microsoft.com/office/drawing/2014/main" id="{04ADFD7F-4AE0-4F86-82F5-1E66D21EDCF9}"/>
              </a:ext>
            </a:extLst>
          </p:cNvPr>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1" sz="1200">
                <a:latin typeface="Times New Roman" charset="0"/>
              </a:defRPr>
            </a:lvl1pPr>
          </a:lstStyle>
          <a:p>
            <a:pPr>
              <a:defRPr/>
            </a:pPr>
            <a:endParaRPr lang="en-GB"/>
          </a:p>
        </p:txBody>
      </p:sp>
      <p:sp>
        <p:nvSpPr>
          <p:cNvPr id="696327" name="Rectangle 7">
            <a:extLst>
              <a:ext uri="{FF2B5EF4-FFF2-40B4-BE49-F238E27FC236}">
                <a16:creationId xmlns:a16="http://schemas.microsoft.com/office/drawing/2014/main" id="{A7AE2D67-9F7D-4D5C-8E80-8273D9E09773}"/>
              </a:ext>
            </a:extLst>
          </p:cNvPr>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smtClean="0">
                <a:latin typeface="Times New Roman" panose="02020603050405020304" pitchFamily="18" charset="0"/>
              </a:defRPr>
            </a:lvl1pPr>
          </a:lstStyle>
          <a:p>
            <a:pPr>
              <a:defRPr/>
            </a:pPr>
            <a:fld id="{62BE4C8D-E702-4802-9615-43262712A79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n.wikipedia.org/wiki/Coordinate_system"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en.wikipedia.org/wiki/Scale_(geometry)" TargetMode="External"/><Relationship Id="rId5" Type="http://schemas.openxmlformats.org/officeDocument/2006/relationships/hyperlink" Target="https://en.wikipedia.org/wiki/Orientation_(geometry)" TargetMode="External"/><Relationship Id="rId4" Type="http://schemas.openxmlformats.org/officeDocument/2006/relationships/hyperlink" Target="https://en.wikipedia.org/wiki/Origin_(mathematics)"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n.wikipedia.org/wiki/Electric_field"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en.wikipedia.org/wiki/Electric_current" TargetMode="External"/><Relationship Id="rId5" Type="http://schemas.openxmlformats.org/officeDocument/2006/relationships/hyperlink" Target="https://en.wikipedia.org/wiki/Electric_charge" TargetMode="External"/><Relationship Id="rId4" Type="http://schemas.openxmlformats.org/officeDocument/2006/relationships/hyperlink" Target="https://en.wikipedia.org/wiki/Magnetic_field"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62BE4C8D-E702-4802-9615-43262712A790}" type="slidenum">
              <a:rPr lang="en-GB" altLang="en-US" smtClean="0"/>
              <a:pPr>
                <a:defRPr/>
              </a:pPr>
              <a:t>1</a:t>
            </a:fld>
            <a:endParaRPr lang="en-GB" altLang="en-US"/>
          </a:p>
        </p:txBody>
      </p:sp>
    </p:spTree>
    <p:extLst>
      <p:ext uri="{BB962C8B-B14F-4D97-AF65-F5344CB8AC3E}">
        <p14:creationId xmlns:p14="http://schemas.microsoft.com/office/powerpoint/2010/main" val="2134176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Relativity, both Special (1905) and General (1916) were the result of ‘</a:t>
            </a:r>
            <a:r>
              <a:rPr lang="en-GB" dirty="0" err="1"/>
              <a:t>Gedankenexperimente</a:t>
            </a:r>
            <a:r>
              <a:rPr lang="en-GB" dirty="0"/>
              <a:t>’ </a:t>
            </a:r>
            <a:r>
              <a:rPr lang="en-GB" dirty="0" err="1"/>
              <a:t>ie</a:t>
            </a:r>
            <a:r>
              <a:rPr lang="en-GB" dirty="0"/>
              <a:t> thinking about it and were only ratified by observation years later (in the solar </a:t>
            </a:r>
            <a:r>
              <a:rPr lang="en-GB" dirty="0" err="1"/>
              <a:t>elclipse</a:t>
            </a:r>
            <a:r>
              <a:rPr lang="en-GB"/>
              <a:t> of 1919).</a:t>
            </a:r>
            <a:endParaRPr lang="en-GB" dirty="0"/>
          </a:p>
        </p:txBody>
      </p:sp>
      <p:sp>
        <p:nvSpPr>
          <p:cNvPr id="4" name="Slide Number Placeholder 3"/>
          <p:cNvSpPr>
            <a:spLocks noGrp="1"/>
          </p:cNvSpPr>
          <p:nvPr>
            <p:ph type="sldNum" sz="quarter" idx="5"/>
          </p:nvPr>
        </p:nvSpPr>
        <p:spPr/>
        <p:txBody>
          <a:bodyPr/>
          <a:lstStyle/>
          <a:p>
            <a:pPr>
              <a:defRPr/>
            </a:pPr>
            <a:fld id="{62BE4C8D-E702-4802-9615-43262712A790}" type="slidenum">
              <a:rPr lang="en-GB" altLang="en-US" smtClean="0"/>
              <a:pPr>
                <a:defRPr/>
              </a:pPr>
              <a:t>2</a:t>
            </a:fld>
            <a:endParaRPr lang="en-GB" altLang="en-US"/>
          </a:p>
        </p:txBody>
      </p:sp>
    </p:spTree>
    <p:extLst>
      <p:ext uri="{BB962C8B-B14F-4D97-AF65-F5344CB8AC3E}">
        <p14:creationId xmlns:p14="http://schemas.microsoft.com/office/powerpoint/2010/main" val="4272094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relativity you know about is ‘classical’ relativity. </a:t>
            </a:r>
            <a:r>
              <a:rPr lang="en-GB" dirty="0" err="1"/>
              <a:t>Eg</a:t>
            </a:r>
            <a:r>
              <a:rPr lang="en-GB" dirty="0"/>
              <a:t> sitting in a stationary train at a station when a train on the neighbouring line pulls away; you think initially, from visual observation, that your train is moving in the opposite direction. More of this soon.</a:t>
            </a:r>
          </a:p>
        </p:txBody>
      </p:sp>
      <p:sp>
        <p:nvSpPr>
          <p:cNvPr id="4" name="Slide Number Placeholder 3"/>
          <p:cNvSpPr>
            <a:spLocks noGrp="1"/>
          </p:cNvSpPr>
          <p:nvPr>
            <p:ph type="sldNum" sz="quarter" idx="5"/>
          </p:nvPr>
        </p:nvSpPr>
        <p:spPr/>
        <p:txBody>
          <a:bodyPr/>
          <a:lstStyle/>
          <a:p>
            <a:pPr>
              <a:defRPr/>
            </a:pPr>
            <a:fld id="{62BE4C8D-E702-4802-9615-43262712A790}" type="slidenum">
              <a:rPr lang="en-GB" altLang="en-US" smtClean="0"/>
              <a:pPr>
                <a:defRPr/>
              </a:pPr>
              <a:t>3</a:t>
            </a:fld>
            <a:endParaRPr lang="en-GB" altLang="en-US"/>
          </a:p>
        </p:txBody>
      </p:sp>
    </p:spTree>
    <p:extLst>
      <p:ext uri="{BB962C8B-B14F-4D97-AF65-F5344CB8AC3E}">
        <p14:creationId xmlns:p14="http://schemas.microsoft.com/office/powerpoint/2010/main" val="3087083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Maxwell’s equations (laws) relate to how EM radiation propagates and describes propagation through a vacuum at a constant velocity, c.</a:t>
            </a:r>
            <a:br>
              <a:rPr lang="en-GB" dirty="0"/>
            </a:br>
            <a:br>
              <a:rPr lang="en-GB" dirty="0"/>
            </a:br>
            <a:r>
              <a:rPr lang="en-GB" dirty="0"/>
              <a:t>Michelson and </a:t>
            </a:r>
            <a:r>
              <a:rPr lang="en-GB" dirty="0" err="1"/>
              <a:t>Morely</a:t>
            </a:r>
            <a:r>
              <a:rPr lang="en-GB" dirty="0"/>
              <a:t> were looking to establish existence of the  ‘luminiferous ether’; the theoretical propagation medium for light by measuring lightspeed in orthogonal directions. As with a water wave, if the transmission medium is itself moving, the wave speed will vary. It didn’t!</a:t>
            </a:r>
          </a:p>
        </p:txBody>
      </p:sp>
      <p:sp>
        <p:nvSpPr>
          <p:cNvPr id="4" name="Slide Number Placeholder 3"/>
          <p:cNvSpPr>
            <a:spLocks noGrp="1"/>
          </p:cNvSpPr>
          <p:nvPr>
            <p:ph type="sldNum" sz="quarter" idx="5"/>
          </p:nvPr>
        </p:nvSpPr>
        <p:spPr/>
        <p:txBody>
          <a:bodyPr/>
          <a:lstStyle/>
          <a:p>
            <a:pPr>
              <a:defRPr/>
            </a:pPr>
            <a:fld id="{62BE4C8D-E702-4802-9615-43262712A790}" type="slidenum">
              <a:rPr lang="en-GB" altLang="en-US" smtClean="0"/>
              <a:pPr>
                <a:defRPr/>
              </a:pPr>
              <a:t>4</a:t>
            </a:fld>
            <a:endParaRPr lang="en-GB" altLang="en-US"/>
          </a:p>
        </p:txBody>
      </p:sp>
    </p:spTree>
    <p:extLst>
      <p:ext uri="{BB962C8B-B14F-4D97-AF65-F5344CB8AC3E}">
        <p14:creationId xmlns:p14="http://schemas.microsoft.com/office/powerpoint/2010/main" val="1281175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‘Inertial frames’ are a </a:t>
            </a:r>
            <a:r>
              <a:rPr lang="en-GB" b="0" dirty="0"/>
              <a:t>frames of reference that are not accelerating</a:t>
            </a:r>
            <a:r>
              <a:rPr lang="en-GB" b="1" dirty="0"/>
              <a:t>. </a:t>
            </a:r>
            <a:r>
              <a:rPr lang="en-GB" b="0" dirty="0" err="1"/>
              <a:t>Ie</a:t>
            </a:r>
            <a:r>
              <a:rPr lang="en-GB" dirty="0"/>
              <a:t> an abstract </a:t>
            </a:r>
            <a:r>
              <a:rPr lang="en-GB" dirty="0">
                <a:hlinkClick r:id="rId3" tooltip="Coordinate system"/>
              </a:rPr>
              <a:t>coordinate system</a:t>
            </a:r>
            <a:r>
              <a:rPr lang="en-GB" dirty="0"/>
              <a:t> with an </a:t>
            </a:r>
            <a:r>
              <a:rPr lang="en-GB" dirty="0">
                <a:hlinkClick r:id="rId4" tooltip="Origin (mathematics)"/>
              </a:rPr>
              <a:t>origin</a:t>
            </a:r>
            <a:r>
              <a:rPr lang="en-GB" dirty="0"/>
              <a:t>, </a:t>
            </a:r>
            <a:r>
              <a:rPr lang="en-GB" dirty="0">
                <a:hlinkClick r:id="rId5" tooltip="Orientation (geometry)"/>
              </a:rPr>
              <a:t>orientation</a:t>
            </a:r>
            <a:r>
              <a:rPr lang="en-GB" dirty="0"/>
              <a:t>, and </a:t>
            </a:r>
            <a:r>
              <a:rPr lang="en-GB" dirty="0">
                <a:hlinkClick r:id="rId6" tooltip="Scale (geometry)"/>
              </a:rPr>
              <a:t>scale</a:t>
            </a:r>
            <a:r>
              <a:rPr lang="en-GB" dirty="0"/>
              <a:t> specified by a set of </a:t>
            </a:r>
            <a:r>
              <a:rPr lang="en-GB" b="0" dirty="0"/>
              <a:t>reference points. The laws of physics hold in each inertial frame.</a:t>
            </a:r>
          </a:p>
        </p:txBody>
      </p:sp>
      <p:sp>
        <p:nvSpPr>
          <p:cNvPr id="4" name="Slide Number Placeholder 3"/>
          <p:cNvSpPr>
            <a:spLocks noGrp="1"/>
          </p:cNvSpPr>
          <p:nvPr>
            <p:ph type="sldNum" sz="quarter" idx="5"/>
          </p:nvPr>
        </p:nvSpPr>
        <p:spPr/>
        <p:txBody>
          <a:bodyPr/>
          <a:lstStyle/>
          <a:p>
            <a:pPr>
              <a:defRPr/>
            </a:pPr>
            <a:fld id="{62BE4C8D-E702-4802-9615-43262712A790}" type="slidenum">
              <a:rPr lang="en-GB" altLang="en-US" smtClean="0"/>
              <a:pPr>
                <a:defRPr/>
              </a:pPr>
              <a:t>5</a:t>
            </a:fld>
            <a:endParaRPr lang="en-GB" altLang="en-US"/>
          </a:p>
        </p:txBody>
      </p:sp>
    </p:spTree>
    <p:extLst>
      <p:ext uri="{BB962C8B-B14F-4D97-AF65-F5344CB8AC3E}">
        <p14:creationId xmlns:p14="http://schemas.microsoft.com/office/powerpoint/2010/main" val="4193690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Maxwell’s equations describe how </a:t>
            </a:r>
            <a:r>
              <a:rPr kumimoji="1" lang="en-GB" sz="1200" kern="1200" dirty="0">
                <a:solidFill>
                  <a:schemeClr val="tx1"/>
                </a:solidFill>
                <a:latin typeface="Times New Roman" charset="0"/>
                <a:ea typeface="+mn-ea"/>
                <a:cs typeface="+mn-cs"/>
                <a:hlinkClick r:id="rId3" tooltip="Electric field">
                  <a:extLst>
                    <a:ext uri="{A12FA001-AC4F-418D-AE19-62706E023703}">
                      <ahyp:hlinkClr xmlns:ahyp="http://schemas.microsoft.com/office/drawing/2018/hyperlinkcolor" val="tx"/>
                    </a:ext>
                  </a:extLst>
                </a:hlinkClick>
              </a:rPr>
              <a:t>electric</a:t>
            </a:r>
            <a:r>
              <a:rPr kumimoji="1" lang="en-GB" sz="1200" kern="1200" dirty="0">
                <a:solidFill>
                  <a:schemeClr val="tx1"/>
                </a:solidFill>
                <a:latin typeface="Times New Roman" charset="0"/>
                <a:ea typeface="+mn-ea"/>
                <a:cs typeface="+mn-cs"/>
              </a:rPr>
              <a:t> </a:t>
            </a:r>
            <a:r>
              <a:rPr lang="en-GB" dirty="0"/>
              <a:t>and </a:t>
            </a:r>
            <a:r>
              <a:rPr lang="en-GB" dirty="0">
                <a:hlinkClick r:id="rId4" tooltip="Magnetic field"/>
              </a:rPr>
              <a:t>magnetic fields</a:t>
            </a:r>
            <a:r>
              <a:rPr lang="en-GB" dirty="0"/>
              <a:t> are generated by </a:t>
            </a:r>
            <a:r>
              <a:rPr lang="en-GB" dirty="0">
                <a:hlinkClick r:id="rId5" tooltip="Electric charge"/>
              </a:rPr>
              <a:t>charges</a:t>
            </a:r>
            <a:r>
              <a:rPr lang="en-GB" dirty="0"/>
              <a:t>, </a:t>
            </a:r>
            <a:r>
              <a:rPr lang="en-GB" dirty="0">
                <a:hlinkClick r:id="rId6" tooltip="Electric current"/>
              </a:rPr>
              <a:t>currents</a:t>
            </a:r>
            <a:r>
              <a:rPr lang="en-GB" dirty="0"/>
              <a:t>, and changes of the fields. </a:t>
            </a:r>
          </a:p>
          <a:p>
            <a:r>
              <a:rPr lang="en-GB" dirty="0"/>
              <a:t>Michelson and Morley failed to detect motion through ‘luminiferous aether’ which was postulated be the transmission medium for  EM radiation as water is for ripples and air is for sound. They thus deduced the aether did not exist AND showed that the speed of light is indeed constant to all observers.</a:t>
            </a:r>
          </a:p>
        </p:txBody>
      </p:sp>
      <p:sp>
        <p:nvSpPr>
          <p:cNvPr id="4" name="Slide Number Placeholder 3"/>
          <p:cNvSpPr>
            <a:spLocks noGrp="1"/>
          </p:cNvSpPr>
          <p:nvPr>
            <p:ph type="sldNum" sz="quarter" idx="5"/>
          </p:nvPr>
        </p:nvSpPr>
        <p:spPr/>
        <p:txBody>
          <a:bodyPr/>
          <a:lstStyle/>
          <a:p>
            <a:pPr>
              <a:defRPr/>
            </a:pPr>
            <a:fld id="{62BE4C8D-E702-4802-9615-43262712A790}" type="slidenum">
              <a:rPr lang="en-GB" altLang="en-US" smtClean="0"/>
              <a:pPr>
                <a:defRPr/>
              </a:pPr>
              <a:t>6</a:t>
            </a:fld>
            <a:endParaRPr lang="en-GB" altLang="en-US"/>
          </a:p>
        </p:txBody>
      </p:sp>
    </p:spTree>
    <p:extLst>
      <p:ext uri="{BB962C8B-B14F-4D97-AF65-F5344CB8AC3E}">
        <p14:creationId xmlns:p14="http://schemas.microsoft.com/office/powerpoint/2010/main" val="2222022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62BE4C8D-E702-4802-9615-43262712A790}" type="slidenum">
              <a:rPr lang="en-GB" altLang="en-US" smtClean="0"/>
              <a:pPr>
                <a:defRPr/>
              </a:pPr>
              <a:t>7</a:t>
            </a:fld>
            <a:endParaRPr lang="en-GB" altLang="en-US"/>
          </a:p>
        </p:txBody>
      </p:sp>
    </p:spTree>
    <p:extLst>
      <p:ext uri="{BB962C8B-B14F-4D97-AF65-F5344CB8AC3E}">
        <p14:creationId xmlns:p14="http://schemas.microsoft.com/office/powerpoint/2010/main" val="2220612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Open discussion driven by the group on what sort </a:t>
            </a:r>
            <a:r>
              <a:rPr lang="en-GB" dirty="0" err="1"/>
              <a:t>pof</a:t>
            </a:r>
            <a:r>
              <a:rPr lang="en-GB" dirty="0"/>
              <a:t> things they’d like to explore. Must take notes!</a:t>
            </a:r>
          </a:p>
        </p:txBody>
      </p:sp>
      <p:sp>
        <p:nvSpPr>
          <p:cNvPr id="4" name="Slide Number Placeholder 3"/>
          <p:cNvSpPr>
            <a:spLocks noGrp="1"/>
          </p:cNvSpPr>
          <p:nvPr>
            <p:ph type="sldNum" sz="quarter" idx="5"/>
          </p:nvPr>
        </p:nvSpPr>
        <p:spPr/>
        <p:txBody>
          <a:bodyPr/>
          <a:lstStyle/>
          <a:p>
            <a:pPr>
              <a:defRPr/>
            </a:pPr>
            <a:fld id="{62BE4C8D-E702-4802-9615-43262712A790}" type="slidenum">
              <a:rPr lang="en-GB" altLang="en-US" smtClean="0"/>
              <a:pPr>
                <a:defRPr/>
              </a:pPr>
              <a:t>8</a:t>
            </a:fld>
            <a:endParaRPr lang="en-GB" altLang="en-US"/>
          </a:p>
        </p:txBody>
      </p:sp>
    </p:spTree>
    <p:extLst>
      <p:ext uri="{BB962C8B-B14F-4D97-AF65-F5344CB8AC3E}">
        <p14:creationId xmlns:p14="http://schemas.microsoft.com/office/powerpoint/2010/main" val="4236197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C0-HD-BTM.png">
            <a:extLst>
              <a:ext uri="{FF2B5EF4-FFF2-40B4-BE49-F238E27FC236}">
                <a16:creationId xmlns:a16="http://schemas.microsoft.com/office/drawing/2014/main" id="{7D33D739-A35C-445C-B80A-1F78FA3D842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1803405"/>
            <a:ext cx="7315200" cy="1825096"/>
          </a:xfrm>
        </p:spPr>
        <p:txBody>
          <a:bodyPr anchor="b"/>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70ACA188-49DB-492B-84C6-F3F90AF26F18}"/>
              </a:ext>
            </a:extLst>
          </p:cNvPr>
          <p:cNvSpPr>
            <a:spLocks noGrp="1"/>
          </p:cNvSpPr>
          <p:nvPr>
            <p:ph type="dt" sz="half" idx="10"/>
          </p:nvPr>
        </p:nvSpPr>
        <p:spPr>
          <a:xfrm>
            <a:off x="5932488" y="4324350"/>
            <a:ext cx="2297112" cy="365125"/>
          </a:xfrm>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920A23D-914E-442F-882C-0255F7BD20FD}"/>
              </a:ext>
            </a:extLst>
          </p:cNvPr>
          <p:cNvSpPr>
            <a:spLocks noGrp="1"/>
          </p:cNvSpPr>
          <p:nvPr>
            <p:ph type="ftr" sz="quarter" idx="11"/>
          </p:nvPr>
        </p:nvSpPr>
        <p:spPr>
          <a:xfrm>
            <a:off x="914400" y="4324350"/>
            <a:ext cx="4879975" cy="365125"/>
          </a:xfrm>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A5BF96F-FBA2-44CB-950E-0F1CE8896B34}"/>
              </a:ext>
            </a:extLst>
          </p:cNvPr>
          <p:cNvSpPr>
            <a:spLocks noGrp="1"/>
          </p:cNvSpPr>
          <p:nvPr>
            <p:ph type="sldNum" sz="quarter" idx="12"/>
          </p:nvPr>
        </p:nvSpPr>
        <p:spPr>
          <a:xfrm>
            <a:off x="6057900" y="1430338"/>
            <a:ext cx="2171700" cy="365125"/>
          </a:xfrm>
        </p:spPr>
        <p:txBody>
          <a:bodyPr/>
          <a:lstStyle>
            <a:lvl1pPr>
              <a:defRPr smtClean="0"/>
            </a:lvl1pPr>
          </a:lstStyle>
          <a:p>
            <a:pPr>
              <a:defRPr/>
            </a:pPr>
            <a:fld id="{D62A329E-2692-48B6-9C6E-D2967143D81B}" type="slidenum">
              <a:rPr lang="en-US" altLang="en-US"/>
              <a:pPr>
                <a:defRPr/>
              </a:pPr>
              <a:t>‹#›</a:t>
            </a:fld>
            <a:endParaRPr lang="en-US" altLang="en-US"/>
          </a:p>
        </p:txBody>
      </p:sp>
    </p:spTree>
    <p:extLst>
      <p:ext uri="{BB962C8B-B14F-4D97-AF65-F5344CB8AC3E}">
        <p14:creationId xmlns:p14="http://schemas.microsoft.com/office/powerpoint/2010/main" val="2823343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BD24003E-C4DD-4A8C-BBBE-3C4CD4452F3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184B4F8-1FD9-437E-A0B4-819DAF611C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D51C2E6-1B8D-4947-90C7-CA3ADD1CD627}"/>
              </a:ext>
            </a:extLst>
          </p:cNvPr>
          <p:cNvSpPr>
            <a:spLocks noGrp="1"/>
          </p:cNvSpPr>
          <p:nvPr>
            <p:ph type="sldNum" sz="quarter" idx="12"/>
          </p:nvPr>
        </p:nvSpPr>
        <p:spPr/>
        <p:txBody>
          <a:bodyPr/>
          <a:lstStyle>
            <a:lvl1pPr>
              <a:defRPr/>
            </a:lvl1pPr>
          </a:lstStyle>
          <a:p>
            <a:pPr>
              <a:defRPr/>
            </a:pPr>
            <a:r>
              <a:rPr lang="en-US" altLang="en-US"/>
              <a:t> Slide </a:t>
            </a:r>
            <a:fld id="{7A0947EC-A33A-4692-AC00-58BE9A30B550}" type="slidenum">
              <a:rPr lang="en-US" altLang="en-US" smtClean="0"/>
              <a:pPr>
                <a:defRPr/>
              </a:pPr>
              <a:t>‹#›</a:t>
            </a:fld>
            <a:r>
              <a:rPr lang="en-US" altLang="en-US"/>
              <a:t> of 17</a:t>
            </a:r>
          </a:p>
        </p:txBody>
      </p:sp>
    </p:spTree>
    <p:extLst>
      <p:ext uri="{BB962C8B-B14F-4D97-AF65-F5344CB8AC3E}">
        <p14:creationId xmlns:p14="http://schemas.microsoft.com/office/powerpoint/2010/main" val="429199637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5" name="Picture 7" descr="C0-HD-BTM.png">
            <a:extLst>
              <a:ext uri="{FF2B5EF4-FFF2-40B4-BE49-F238E27FC236}">
                <a16:creationId xmlns:a16="http://schemas.microsoft.com/office/drawing/2014/main" id="{DE076C4E-B227-48ED-BBB1-CA8435AFC7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94360" y="753533"/>
            <a:ext cx="7955280" cy="2802467"/>
          </a:xfrm>
        </p:spPr>
        <p:txBody>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a:extLst>
              <a:ext uri="{FF2B5EF4-FFF2-40B4-BE49-F238E27FC236}">
                <a16:creationId xmlns:a16="http://schemas.microsoft.com/office/drawing/2014/main" id="{E6582FBC-0747-4831-807F-B0E7723BC877}"/>
              </a:ext>
            </a:extLst>
          </p:cNvPr>
          <p:cNvSpPr>
            <a:spLocks noGrp="1"/>
          </p:cNvSpPr>
          <p:nvPr>
            <p:ph type="dt" sz="half" idx="10"/>
          </p:nvPr>
        </p:nvSpPr>
        <p:spPr>
          <a:xfrm>
            <a:off x="5562600" y="381000"/>
            <a:ext cx="2182813" cy="365125"/>
          </a:xfrm>
        </p:spPr>
        <p:txBody>
          <a:bodyPr/>
          <a:lstStyle>
            <a:lvl1pPr algn="r">
              <a:defRPr/>
            </a:lvl1pPr>
          </a:lstStyle>
          <a:p>
            <a:pPr>
              <a:defRPr/>
            </a:pPr>
            <a:endParaRPr lang="en-US"/>
          </a:p>
        </p:txBody>
      </p:sp>
      <p:sp>
        <p:nvSpPr>
          <p:cNvPr id="7" name="Footer Placeholder 5">
            <a:extLst>
              <a:ext uri="{FF2B5EF4-FFF2-40B4-BE49-F238E27FC236}">
                <a16:creationId xmlns:a16="http://schemas.microsoft.com/office/drawing/2014/main" id="{3524D792-64A5-4F2E-8378-597498AE0CF9}"/>
              </a:ext>
            </a:extLst>
          </p:cNvPr>
          <p:cNvSpPr>
            <a:spLocks noGrp="1"/>
          </p:cNvSpPr>
          <p:nvPr>
            <p:ph type="ftr" sz="quarter" idx="11"/>
          </p:nvPr>
        </p:nvSpPr>
        <p:spPr>
          <a:xfrm>
            <a:off x="593725" y="381000"/>
            <a:ext cx="4830763" cy="365125"/>
          </a:xfrm>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CD4D8C18-6448-417A-A6A4-B72A8B74CAFB}"/>
              </a:ext>
            </a:extLst>
          </p:cNvPr>
          <p:cNvSpPr>
            <a:spLocks noGrp="1"/>
          </p:cNvSpPr>
          <p:nvPr>
            <p:ph type="sldNum" sz="quarter" idx="12"/>
          </p:nvPr>
        </p:nvSpPr>
        <p:spPr>
          <a:xfrm>
            <a:off x="7881938" y="381000"/>
            <a:ext cx="668337" cy="365125"/>
          </a:xfrm>
        </p:spPr>
        <p:txBody>
          <a:bodyPr/>
          <a:lstStyle>
            <a:lvl1pPr>
              <a:defRPr/>
            </a:lvl1pPr>
          </a:lstStyle>
          <a:p>
            <a:pPr>
              <a:defRPr/>
            </a:pPr>
            <a:r>
              <a:rPr lang="en-US" altLang="en-US"/>
              <a:t> Slide </a:t>
            </a:r>
            <a:fld id="{BC3B39E9-B1C8-419F-9C87-2E3862FD7DB7}" type="slidenum">
              <a:rPr lang="en-US" altLang="en-US" smtClean="0"/>
              <a:pPr>
                <a:defRPr/>
              </a:pPr>
              <a:t>‹#›</a:t>
            </a:fld>
            <a:r>
              <a:rPr lang="en-US" altLang="en-US"/>
              <a:t> of 17</a:t>
            </a:r>
          </a:p>
        </p:txBody>
      </p:sp>
    </p:spTree>
    <p:extLst>
      <p:ext uri="{BB962C8B-B14F-4D97-AF65-F5344CB8AC3E}">
        <p14:creationId xmlns:p14="http://schemas.microsoft.com/office/powerpoint/2010/main" val="151756630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5" name="Picture 7" descr="C0-HD-BTM.png">
            <a:extLst>
              <a:ext uri="{FF2B5EF4-FFF2-40B4-BE49-F238E27FC236}">
                <a16:creationId xmlns:a16="http://schemas.microsoft.com/office/drawing/2014/main" id="{A7776516-1E56-4B9E-A80B-C2542D2F14D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9EE31BFF-773C-45D7-B8A8-0CE4124B70B2}"/>
              </a:ext>
            </a:extLst>
          </p:cNvPr>
          <p:cNvSpPr txBox="1"/>
          <p:nvPr/>
        </p:nvSpPr>
        <p:spPr>
          <a:xfrm>
            <a:off x="231775" y="808038"/>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7" name="TextBox 6">
            <a:extLst>
              <a:ext uri="{FF2B5EF4-FFF2-40B4-BE49-F238E27FC236}">
                <a16:creationId xmlns:a16="http://schemas.microsoft.com/office/drawing/2014/main" id="{8C46BE55-66B6-4F16-A217-88A8F81E05A4}"/>
              </a:ext>
            </a:extLst>
          </p:cNvPr>
          <p:cNvSpPr txBox="1"/>
          <p:nvPr/>
        </p:nvSpPr>
        <p:spPr>
          <a:xfrm>
            <a:off x="8147050" y="3021013"/>
            <a:ext cx="457200"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768351" y="753534"/>
            <a:ext cx="7613650" cy="2756234"/>
          </a:xfrm>
        </p:spPr>
        <p:txBody>
          <a:bodyP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4">
            <a:extLst>
              <a:ext uri="{FF2B5EF4-FFF2-40B4-BE49-F238E27FC236}">
                <a16:creationId xmlns:a16="http://schemas.microsoft.com/office/drawing/2014/main" id="{99E946F4-4EF9-4132-B024-E8E847DBA11C}"/>
              </a:ext>
            </a:extLst>
          </p:cNvPr>
          <p:cNvSpPr>
            <a:spLocks noGrp="1"/>
          </p:cNvSpPr>
          <p:nvPr>
            <p:ph type="dt" sz="half" idx="14"/>
          </p:nvPr>
        </p:nvSpPr>
        <p:spPr>
          <a:xfrm>
            <a:off x="5562600" y="381000"/>
            <a:ext cx="2182813" cy="365125"/>
          </a:xfrm>
        </p:spPr>
        <p:txBody>
          <a:bodyPr/>
          <a:lstStyle>
            <a:lvl1pPr algn="r">
              <a:defRPr/>
            </a:lvl1pPr>
          </a:lstStyle>
          <a:p>
            <a:pPr>
              <a:defRPr/>
            </a:pPr>
            <a:endParaRPr lang="en-US"/>
          </a:p>
        </p:txBody>
      </p:sp>
      <p:sp>
        <p:nvSpPr>
          <p:cNvPr id="9" name="Footer Placeholder 5">
            <a:extLst>
              <a:ext uri="{FF2B5EF4-FFF2-40B4-BE49-F238E27FC236}">
                <a16:creationId xmlns:a16="http://schemas.microsoft.com/office/drawing/2014/main" id="{0E269806-56BE-4E18-A639-7B210506DAC2}"/>
              </a:ext>
            </a:extLst>
          </p:cNvPr>
          <p:cNvSpPr>
            <a:spLocks noGrp="1"/>
          </p:cNvSpPr>
          <p:nvPr>
            <p:ph type="ftr" sz="quarter" idx="15"/>
          </p:nvPr>
        </p:nvSpPr>
        <p:spPr>
          <a:xfrm>
            <a:off x="593725" y="379413"/>
            <a:ext cx="4830763" cy="365125"/>
          </a:xfrm>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2021C216-ADB9-444A-93EE-31053896487F}"/>
              </a:ext>
            </a:extLst>
          </p:cNvPr>
          <p:cNvSpPr>
            <a:spLocks noGrp="1"/>
          </p:cNvSpPr>
          <p:nvPr>
            <p:ph type="sldNum" sz="quarter" idx="16"/>
          </p:nvPr>
        </p:nvSpPr>
        <p:spPr>
          <a:xfrm>
            <a:off x="7881938" y="381000"/>
            <a:ext cx="668337" cy="365125"/>
          </a:xfrm>
        </p:spPr>
        <p:txBody>
          <a:bodyPr/>
          <a:lstStyle>
            <a:lvl1pPr>
              <a:defRPr/>
            </a:lvl1pPr>
          </a:lstStyle>
          <a:p>
            <a:pPr>
              <a:defRPr/>
            </a:pPr>
            <a:r>
              <a:rPr lang="en-US" altLang="en-US"/>
              <a:t> Slide </a:t>
            </a:r>
            <a:fld id="{0FF21F59-E649-4511-B411-81D8C053109E}" type="slidenum">
              <a:rPr lang="en-US" altLang="en-US" smtClean="0"/>
              <a:pPr>
                <a:defRPr/>
              </a:pPr>
              <a:t>‹#›</a:t>
            </a:fld>
            <a:r>
              <a:rPr lang="en-US" altLang="en-US"/>
              <a:t> of 17</a:t>
            </a:r>
          </a:p>
        </p:txBody>
      </p:sp>
    </p:spTree>
    <p:extLst>
      <p:ext uri="{BB962C8B-B14F-4D97-AF65-F5344CB8AC3E}">
        <p14:creationId xmlns:p14="http://schemas.microsoft.com/office/powerpoint/2010/main" val="254688740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5" name="Picture 7" descr="C0-HD-BTM.png">
            <a:extLst>
              <a:ext uri="{FF2B5EF4-FFF2-40B4-BE49-F238E27FC236}">
                <a16:creationId xmlns:a16="http://schemas.microsoft.com/office/drawing/2014/main" id="{FB91CCEB-A4E3-4DD9-9BB5-2E6563A4DE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a:extLst>
              <a:ext uri="{FF2B5EF4-FFF2-40B4-BE49-F238E27FC236}">
                <a16:creationId xmlns:a16="http://schemas.microsoft.com/office/drawing/2014/main" id="{A73B3686-7501-4BA4-B2C8-62CFFB45C393}"/>
              </a:ext>
            </a:extLst>
          </p:cNvPr>
          <p:cNvSpPr>
            <a:spLocks noGrp="1"/>
          </p:cNvSpPr>
          <p:nvPr>
            <p:ph type="dt" sz="half" idx="10"/>
          </p:nvPr>
        </p:nvSpPr>
        <p:spPr>
          <a:xfrm>
            <a:off x="5562600" y="379413"/>
            <a:ext cx="2182813" cy="365125"/>
          </a:xfrm>
        </p:spPr>
        <p:txBody>
          <a:bodyPr/>
          <a:lstStyle>
            <a:lvl1pPr algn="r">
              <a:defRPr/>
            </a:lvl1pPr>
          </a:lstStyle>
          <a:p>
            <a:pPr>
              <a:defRPr/>
            </a:pPr>
            <a:endParaRPr lang="en-US"/>
          </a:p>
        </p:txBody>
      </p:sp>
      <p:sp>
        <p:nvSpPr>
          <p:cNvPr id="7" name="Footer Placeholder 5">
            <a:extLst>
              <a:ext uri="{FF2B5EF4-FFF2-40B4-BE49-F238E27FC236}">
                <a16:creationId xmlns:a16="http://schemas.microsoft.com/office/drawing/2014/main" id="{E239FBB4-C62B-43AA-8B4E-831E2CEDF117}"/>
              </a:ext>
            </a:extLst>
          </p:cNvPr>
          <p:cNvSpPr>
            <a:spLocks noGrp="1"/>
          </p:cNvSpPr>
          <p:nvPr>
            <p:ph type="ftr" sz="quarter" idx="11"/>
          </p:nvPr>
        </p:nvSpPr>
        <p:spPr>
          <a:xfrm>
            <a:off x="593725" y="379413"/>
            <a:ext cx="4830763" cy="365125"/>
          </a:xfrm>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6584E74A-73CF-46DA-BE50-B8366DF0332B}"/>
              </a:ext>
            </a:extLst>
          </p:cNvPr>
          <p:cNvSpPr>
            <a:spLocks noGrp="1"/>
          </p:cNvSpPr>
          <p:nvPr>
            <p:ph type="sldNum" sz="quarter" idx="12"/>
          </p:nvPr>
        </p:nvSpPr>
        <p:spPr>
          <a:xfrm>
            <a:off x="7881938" y="381000"/>
            <a:ext cx="668337" cy="365125"/>
          </a:xfrm>
        </p:spPr>
        <p:txBody>
          <a:bodyPr/>
          <a:lstStyle>
            <a:lvl1pPr>
              <a:defRPr/>
            </a:lvl1pPr>
          </a:lstStyle>
          <a:p>
            <a:pPr>
              <a:defRPr/>
            </a:pPr>
            <a:r>
              <a:rPr lang="en-US" altLang="en-US"/>
              <a:t> Slide </a:t>
            </a:r>
            <a:fld id="{039FA4B9-93F9-49E7-A5E7-86A300CE512D}" type="slidenum">
              <a:rPr lang="en-US" altLang="en-US" smtClean="0"/>
              <a:pPr>
                <a:defRPr/>
              </a:pPr>
              <a:t>‹#›</a:t>
            </a:fld>
            <a:r>
              <a:rPr lang="en-US" altLang="en-US"/>
              <a:t> of 17</a:t>
            </a:r>
          </a:p>
        </p:txBody>
      </p:sp>
    </p:spTree>
    <p:extLst>
      <p:ext uri="{BB962C8B-B14F-4D97-AF65-F5344CB8AC3E}">
        <p14:creationId xmlns:p14="http://schemas.microsoft.com/office/powerpoint/2010/main" val="310639395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94360" y="2904564"/>
            <a:ext cx="2560320" cy="335907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00781" y="2904068"/>
            <a:ext cx="2560320" cy="335957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89320" y="2904564"/>
            <a:ext cx="2560320" cy="335907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3" name="Date Placeholder 3">
            <a:extLst>
              <a:ext uri="{FF2B5EF4-FFF2-40B4-BE49-F238E27FC236}">
                <a16:creationId xmlns:a16="http://schemas.microsoft.com/office/drawing/2014/main" id="{6BF4F3E4-C4C9-4FAB-8011-1CE04D4FF8B3}"/>
              </a:ext>
            </a:extLst>
          </p:cNvPr>
          <p:cNvSpPr>
            <a:spLocks noGrp="1"/>
          </p:cNvSpPr>
          <p:nvPr>
            <p:ph type="dt" sz="half" idx="18"/>
          </p:nvPr>
        </p:nvSpPr>
        <p:spPr/>
        <p:txBody>
          <a:bodyPr/>
          <a:lstStyle>
            <a:lvl1pPr>
              <a:defRPr/>
            </a:lvl1pPr>
          </a:lstStyle>
          <a:p>
            <a:pPr>
              <a:defRPr/>
            </a:pPr>
            <a:endParaRPr lang="en-US"/>
          </a:p>
        </p:txBody>
      </p:sp>
      <p:sp>
        <p:nvSpPr>
          <p:cNvPr id="14" name="Footer Placeholder 4">
            <a:extLst>
              <a:ext uri="{FF2B5EF4-FFF2-40B4-BE49-F238E27FC236}">
                <a16:creationId xmlns:a16="http://schemas.microsoft.com/office/drawing/2014/main" id="{76BE8FC6-DC2D-431D-B332-66C9E0AEB112}"/>
              </a:ext>
            </a:extLst>
          </p:cNvPr>
          <p:cNvSpPr>
            <a:spLocks noGrp="1"/>
          </p:cNvSpPr>
          <p:nvPr>
            <p:ph type="ftr" sz="quarter" idx="19"/>
          </p:nvPr>
        </p:nvSpPr>
        <p:spPr/>
        <p:txBody>
          <a:bodyPr/>
          <a:lstStyle>
            <a:lvl1pPr>
              <a:defRPr/>
            </a:lvl1pPr>
          </a:lstStyle>
          <a:p>
            <a:pPr>
              <a:defRPr/>
            </a:pPr>
            <a:endParaRPr lang="en-US"/>
          </a:p>
        </p:txBody>
      </p:sp>
      <p:sp>
        <p:nvSpPr>
          <p:cNvPr id="16" name="Slide Number Placeholder 5">
            <a:extLst>
              <a:ext uri="{FF2B5EF4-FFF2-40B4-BE49-F238E27FC236}">
                <a16:creationId xmlns:a16="http://schemas.microsoft.com/office/drawing/2014/main" id="{9C8769DA-BE70-47B5-BB74-E4EB5E75E667}"/>
              </a:ext>
            </a:extLst>
          </p:cNvPr>
          <p:cNvSpPr>
            <a:spLocks noGrp="1"/>
          </p:cNvSpPr>
          <p:nvPr>
            <p:ph type="sldNum" sz="quarter" idx="20"/>
          </p:nvPr>
        </p:nvSpPr>
        <p:spPr/>
        <p:txBody>
          <a:bodyPr/>
          <a:lstStyle>
            <a:lvl1pPr>
              <a:defRPr/>
            </a:lvl1pPr>
          </a:lstStyle>
          <a:p>
            <a:pPr>
              <a:defRPr/>
            </a:pPr>
            <a:r>
              <a:rPr lang="en-US" altLang="en-US"/>
              <a:t> Slide </a:t>
            </a:r>
            <a:fld id="{FAC9FCA4-A34E-46CF-B407-C1296C677557}" type="slidenum">
              <a:rPr lang="en-US" altLang="en-US" smtClean="0"/>
              <a:pPr>
                <a:defRPr/>
              </a:pPr>
              <a:t>‹#›</a:t>
            </a:fld>
            <a:r>
              <a:rPr lang="en-US" altLang="en-US"/>
              <a:t> of 17</a:t>
            </a:r>
          </a:p>
        </p:txBody>
      </p:sp>
    </p:spTree>
    <p:extLst>
      <p:ext uri="{BB962C8B-B14F-4D97-AF65-F5344CB8AC3E}">
        <p14:creationId xmlns:p14="http://schemas.microsoft.com/office/powerpoint/2010/main" val="416462107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594360" y="4796103"/>
            <a:ext cx="2560320" cy="1467537"/>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3290858" y="4796102"/>
            <a:ext cx="2560320" cy="1467537"/>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5993272" y="4796100"/>
            <a:ext cx="2560320" cy="1467537"/>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3">
            <a:extLst>
              <a:ext uri="{FF2B5EF4-FFF2-40B4-BE49-F238E27FC236}">
                <a16:creationId xmlns:a16="http://schemas.microsoft.com/office/drawing/2014/main" id="{352E65F9-892B-49DB-BE13-630F8BC9877A}"/>
              </a:ext>
            </a:extLst>
          </p:cNvPr>
          <p:cNvSpPr>
            <a:spLocks noGrp="1"/>
          </p:cNvSpPr>
          <p:nvPr>
            <p:ph type="dt" sz="half" idx="23"/>
          </p:nvPr>
        </p:nvSpPr>
        <p:spPr/>
        <p:txBody>
          <a:bodyPr/>
          <a:lstStyle>
            <a:lvl1pPr>
              <a:defRPr/>
            </a:lvl1pPr>
          </a:lstStyle>
          <a:p>
            <a:pPr>
              <a:defRPr/>
            </a:pPr>
            <a:endParaRPr lang="en-US"/>
          </a:p>
        </p:txBody>
      </p:sp>
      <p:sp>
        <p:nvSpPr>
          <p:cNvPr id="13" name="Footer Placeholder 4">
            <a:extLst>
              <a:ext uri="{FF2B5EF4-FFF2-40B4-BE49-F238E27FC236}">
                <a16:creationId xmlns:a16="http://schemas.microsoft.com/office/drawing/2014/main" id="{C1D32F84-8AB1-4112-986D-35962184F918}"/>
              </a:ext>
            </a:extLst>
          </p:cNvPr>
          <p:cNvSpPr>
            <a:spLocks noGrp="1"/>
          </p:cNvSpPr>
          <p:nvPr>
            <p:ph type="ftr" sz="quarter" idx="24"/>
          </p:nvPr>
        </p:nvSpPr>
        <p:spPr/>
        <p:txBody>
          <a:bodyPr/>
          <a:lstStyle>
            <a:lvl1pPr>
              <a:defRPr/>
            </a:lvl1pPr>
          </a:lstStyle>
          <a:p>
            <a:pPr>
              <a:defRPr/>
            </a:pPr>
            <a:endParaRPr lang="en-US"/>
          </a:p>
        </p:txBody>
      </p:sp>
      <p:sp>
        <p:nvSpPr>
          <p:cNvPr id="14" name="Slide Number Placeholder 5">
            <a:extLst>
              <a:ext uri="{FF2B5EF4-FFF2-40B4-BE49-F238E27FC236}">
                <a16:creationId xmlns:a16="http://schemas.microsoft.com/office/drawing/2014/main" id="{88AD9B60-1AF4-4729-9631-D984C12E03FA}"/>
              </a:ext>
            </a:extLst>
          </p:cNvPr>
          <p:cNvSpPr>
            <a:spLocks noGrp="1"/>
          </p:cNvSpPr>
          <p:nvPr>
            <p:ph type="sldNum" sz="quarter" idx="25"/>
          </p:nvPr>
        </p:nvSpPr>
        <p:spPr/>
        <p:txBody>
          <a:bodyPr/>
          <a:lstStyle>
            <a:lvl1pPr>
              <a:defRPr/>
            </a:lvl1pPr>
          </a:lstStyle>
          <a:p>
            <a:pPr>
              <a:defRPr/>
            </a:pPr>
            <a:r>
              <a:rPr lang="en-US" altLang="en-US"/>
              <a:t> Slide </a:t>
            </a:r>
            <a:fld id="{DFF4395A-F810-4AC1-BAC8-74793017375C}" type="slidenum">
              <a:rPr lang="en-US" altLang="en-US" smtClean="0"/>
              <a:pPr>
                <a:defRPr/>
              </a:pPr>
              <a:t>‹#›</a:t>
            </a:fld>
            <a:r>
              <a:rPr lang="en-US" altLang="en-US"/>
              <a:t> of 17</a:t>
            </a:r>
          </a:p>
        </p:txBody>
      </p:sp>
    </p:spTree>
    <p:extLst>
      <p:ext uri="{BB962C8B-B14F-4D97-AF65-F5344CB8AC3E}">
        <p14:creationId xmlns:p14="http://schemas.microsoft.com/office/powerpoint/2010/main" val="297282189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92F52B-3595-46EA-B052-3E076135896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CCB29BA-152A-4F56-A3A3-508FE63F4F6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23D8D84-3DED-48FF-B2EA-81BF1CA48091}"/>
              </a:ext>
            </a:extLst>
          </p:cNvPr>
          <p:cNvSpPr>
            <a:spLocks noGrp="1"/>
          </p:cNvSpPr>
          <p:nvPr>
            <p:ph type="sldNum" sz="quarter" idx="12"/>
          </p:nvPr>
        </p:nvSpPr>
        <p:spPr/>
        <p:txBody>
          <a:bodyPr/>
          <a:lstStyle>
            <a:lvl1pPr>
              <a:defRPr/>
            </a:lvl1pPr>
          </a:lstStyle>
          <a:p>
            <a:pPr>
              <a:defRPr/>
            </a:pPr>
            <a:r>
              <a:rPr lang="en-US" altLang="en-US"/>
              <a:t> Slide </a:t>
            </a:r>
            <a:fld id="{40B6568C-EADC-4623-BB54-74CA3B106DF6}" type="slidenum">
              <a:rPr lang="en-US" altLang="en-US" smtClean="0"/>
              <a:pPr>
                <a:defRPr/>
              </a:pPr>
              <a:t>‹#›</a:t>
            </a:fld>
            <a:r>
              <a:rPr lang="en-US" altLang="en-US"/>
              <a:t> of 17</a:t>
            </a:r>
          </a:p>
        </p:txBody>
      </p:sp>
    </p:spTree>
    <p:extLst>
      <p:ext uri="{BB962C8B-B14F-4D97-AF65-F5344CB8AC3E}">
        <p14:creationId xmlns:p14="http://schemas.microsoft.com/office/powerpoint/2010/main" val="3331899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7" descr="C0-HD-BTM.png">
            <a:extLst>
              <a:ext uri="{FF2B5EF4-FFF2-40B4-BE49-F238E27FC236}">
                <a16:creationId xmlns:a16="http://schemas.microsoft.com/office/drawing/2014/main" id="{36DF48BB-E572-43A3-9D3D-BEC5F6D6B8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047F28E8-4F7B-4A64-AF20-496EA6EC7240}"/>
              </a:ext>
            </a:extLst>
          </p:cNvPr>
          <p:cNvSpPr>
            <a:spLocks noGrp="1"/>
          </p:cNvSpPr>
          <p:nvPr>
            <p:ph type="dt" sz="half" idx="10"/>
          </p:nvPr>
        </p:nvSpPr>
        <p:spPr>
          <a:xfrm>
            <a:off x="5562600" y="381000"/>
            <a:ext cx="2182813" cy="365125"/>
          </a:xfrm>
        </p:spPr>
        <p:txBody>
          <a:bodyPr/>
          <a:lstStyle>
            <a:lvl1pPr algn="r">
              <a:defRPr/>
            </a:lvl1pPr>
          </a:lstStyle>
          <a:p>
            <a:pPr>
              <a:defRPr/>
            </a:pPr>
            <a:endParaRPr lang="en-US"/>
          </a:p>
        </p:txBody>
      </p:sp>
      <p:sp>
        <p:nvSpPr>
          <p:cNvPr id="6" name="Footer Placeholder 4">
            <a:extLst>
              <a:ext uri="{FF2B5EF4-FFF2-40B4-BE49-F238E27FC236}">
                <a16:creationId xmlns:a16="http://schemas.microsoft.com/office/drawing/2014/main" id="{C30E1915-D294-4749-AA85-3F5DE501C0AF}"/>
              </a:ext>
            </a:extLst>
          </p:cNvPr>
          <p:cNvSpPr>
            <a:spLocks noGrp="1"/>
          </p:cNvSpPr>
          <p:nvPr>
            <p:ph type="ftr" sz="quarter" idx="11"/>
          </p:nvPr>
        </p:nvSpPr>
        <p:spPr>
          <a:xfrm>
            <a:off x="593725" y="381000"/>
            <a:ext cx="4830763" cy="365125"/>
          </a:xfrm>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59753F9-42CE-4C42-9472-C3D3266B3BA8}"/>
              </a:ext>
            </a:extLst>
          </p:cNvPr>
          <p:cNvSpPr>
            <a:spLocks noGrp="1"/>
          </p:cNvSpPr>
          <p:nvPr>
            <p:ph type="sldNum" sz="quarter" idx="12"/>
          </p:nvPr>
        </p:nvSpPr>
        <p:spPr>
          <a:xfrm>
            <a:off x="7881938" y="381000"/>
            <a:ext cx="668337" cy="365125"/>
          </a:xfrm>
        </p:spPr>
        <p:txBody>
          <a:bodyPr/>
          <a:lstStyle>
            <a:lvl1pPr>
              <a:defRPr/>
            </a:lvl1pPr>
          </a:lstStyle>
          <a:p>
            <a:pPr>
              <a:defRPr/>
            </a:pPr>
            <a:r>
              <a:rPr lang="en-US" altLang="en-US"/>
              <a:t> Slide </a:t>
            </a:r>
            <a:fld id="{9C6939E6-4046-464D-BB3B-D1A196AF841C}" type="slidenum">
              <a:rPr lang="en-US" altLang="en-US" smtClean="0"/>
              <a:pPr>
                <a:defRPr/>
              </a:pPr>
              <a:t>‹#›</a:t>
            </a:fld>
            <a:r>
              <a:rPr lang="en-US" altLang="en-US"/>
              <a:t> of 17</a:t>
            </a:r>
          </a:p>
        </p:txBody>
      </p:sp>
    </p:spTree>
    <p:extLst>
      <p:ext uri="{BB962C8B-B14F-4D97-AF65-F5344CB8AC3E}">
        <p14:creationId xmlns:p14="http://schemas.microsoft.com/office/powerpoint/2010/main" val="327195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71700" y="764373"/>
            <a:ext cx="6377940" cy="864427"/>
          </a:xfrm>
        </p:spPr>
        <p:txBody>
          <a:bodyPr>
            <a:normAutofit/>
          </a:bodyPr>
          <a:lstStyle>
            <a:lvl1pPr>
              <a:defRPr sz="2000" i="1" cap="none"/>
            </a:lvl1pPr>
          </a:lstStyle>
          <a:p>
            <a:r>
              <a:rPr lang="en-US"/>
              <a:t>Click to edit Master title style</a:t>
            </a:r>
            <a:endParaRPr lang="en-US" dirty="0"/>
          </a:p>
        </p:txBody>
      </p:sp>
      <p:sp>
        <p:nvSpPr>
          <p:cNvPr id="3" name="Content Placeholder 2"/>
          <p:cNvSpPr>
            <a:spLocks noGrp="1"/>
          </p:cNvSpPr>
          <p:nvPr>
            <p:ph idx="1"/>
          </p:nvPr>
        </p:nvSpPr>
        <p:spPr>
          <a:xfrm>
            <a:off x="594360" y="1916832"/>
            <a:ext cx="7955280" cy="4680520"/>
          </a:xfrm>
        </p:spPr>
        <p:txBody>
          <a:bodyPr/>
          <a:lstStyle>
            <a:lvl1pPr>
              <a:defRPr sz="2800"/>
            </a:lvl1pPr>
            <a:lvl2pPr>
              <a:defRPr sz="2400"/>
            </a:lvl2pPr>
            <a:lvl3pPr>
              <a:defRPr sz="20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id="{AD8CA2CF-E019-44CC-AF60-82F8D4FE5257}"/>
              </a:ext>
            </a:extLst>
          </p:cNvPr>
          <p:cNvSpPr>
            <a:spLocks noGrp="1"/>
          </p:cNvSpPr>
          <p:nvPr>
            <p:ph type="sldNum" sz="quarter" idx="10"/>
          </p:nvPr>
        </p:nvSpPr>
        <p:spPr/>
        <p:txBody>
          <a:bodyPr/>
          <a:lstStyle>
            <a:lvl1pPr>
              <a:defRPr dirty="0"/>
            </a:lvl1pPr>
          </a:lstStyle>
          <a:p>
            <a:pPr>
              <a:defRPr/>
            </a:pPr>
            <a:r>
              <a:rPr lang="en-US" altLang="en-US" dirty="0"/>
              <a:t> </a:t>
            </a:r>
            <a:r>
              <a:rPr lang="en-US" altLang="en-US" i="1" dirty="0"/>
              <a:t>Slide </a:t>
            </a:r>
            <a:fld id="{E77E63EC-BE00-4D6A-A3A1-2FD93BFDEF07}" type="slidenum">
              <a:rPr lang="en-US" altLang="en-US" i="1" smtClean="0"/>
              <a:pPr>
                <a:defRPr/>
              </a:pPr>
              <a:t>‹#›</a:t>
            </a:fld>
            <a:r>
              <a:rPr lang="en-US" altLang="en-US" i="1" dirty="0"/>
              <a:t> of  8 or so  </a:t>
            </a:r>
          </a:p>
        </p:txBody>
      </p:sp>
    </p:spTree>
    <p:extLst>
      <p:ext uri="{BB962C8B-B14F-4D97-AF65-F5344CB8AC3E}">
        <p14:creationId xmlns:p14="http://schemas.microsoft.com/office/powerpoint/2010/main" val="366851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5"/>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7" descr="C0-HD-BTM.png">
            <a:extLst>
              <a:ext uri="{FF2B5EF4-FFF2-40B4-BE49-F238E27FC236}">
                <a16:creationId xmlns:a16="http://schemas.microsoft.com/office/drawing/2014/main" id="{ADA217EA-7BAD-42A6-BE78-B912D2459A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94360" y="753534"/>
            <a:ext cx="7955280" cy="2801935"/>
          </a:xfrm>
        </p:spPr>
        <p:txBody>
          <a:bodyPr anchor="b"/>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F58CBCFA-FFE2-47E5-9C23-04E582584240}"/>
              </a:ext>
            </a:extLst>
          </p:cNvPr>
          <p:cNvSpPr>
            <a:spLocks noGrp="1"/>
          </p:cNvSpPr>
          <p:nvPr>
            <p:ph type="dt" sz="half" idx="10"/>
          </p:nvPr>
        </p:nvSpPr>
        <p:spPr>
          <a:xfrm>
            <a:off x="5562600" y="381000"/>
            <a:ext cx="2182813" cy="365125"/>
          </a:xfrm>
        </p:spPr>
        <p:txBody>
          <a:bodyPr/>
          <a:lstStyle>
            <a:lvl1pPr algn="r">
              <a:defRPr/>
            </a:lvl1pPr>
          </a:lstStyle>
          <a:p>
            <a:pPr>
              <a:defRPr/>
            </a:pPr>
            <a:endParaRPr lang="en-US"/>
          </a:p>
        </p:txBody>
      </p:sp>
      <p:sp>
        <p:nvSpPr>
          <p:cNvPr id="6" name="Footer Placeholder 4">
            <a:extLst>
              <a:ext uri="{FF2B5EF4-FFF2-40B4-BE49-F238E27FC236}">
                <a16:creationId xmlns:a16="http://schemas.microsoft.com/office/drawing/2014/main" id="{A46242E8-7A7C-4F1A-B73B-698F8C379BB0}"/>
              </a:ext>
            </a:extLst>
          </p:cNvPr>
          <p:cNvSpPr>
            <a:spLocks noGrp="1"/>
          </p:cNvSpPr>
          <p:nvPr>
            <p:ph type="ftr" sz="quarter" idx="11"/>
          </p:nvPr>
        </p:nvSpPr>
        <p:spPr>
          <a:xfrm>
            <a:off x="593725" y="381000"/>
            <a:ext cx="4830763" cy="365125"/>
          </a:xfrm>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A31A148-77D6-4C93-9861-D2F307951D67}"/>
              </a:ext>
            </a:extLst>
          </p:cNvPr>
          <p:cNvSpPr>
            <a:spLocks noGrp="1"/>
          </p:cNvSpPr>
          <p:nvPr>
            <p:ph type="sldNum" sz="quarter" idx="12"/>
          </p:nvPr>
        </p:nvSpPr>
        <p:spPr>
          <a:xfrm>
            <a:off x="7881938" y="381000"/>
            <a:ext cx="668337" cy="365125"/>
          </a:xfrm>
        </p:spPr>
        <p:txBody>
          <a:bodyPr/>
          <a:lstStyle>
            <a:lvl1pPr>
              <a:defRPr/>
            </a:lvl1pPr>
          </a:lstStyle>
          <a:p>
            <a:pPr>
              <a:defRPr/>
            </a:pPr>
            <a:r>
              <a:rPr lang="en-US" altLang="en-US"/>
              <a:t> Slide </a:t>
            </a:r>
            <a:fld id="{B860E499-8379-4E0B-B1B0-1A14BA2427AD}" type="slidenum">
              <a:rPr lang="en-US" altLang="en-US" smtClean="0"/>
              <a:pPr>
                <a:defRPr/>
              </a:pPr>
              <a:t>‹#›</a:t>
            </a:fld>
            <a:r>
              <a:rPr lang="en-US" altLang="en-US"/>
              <a:t> of 17</a:t>
            </a:r>
          </a:p>
        </p:txBody>
      </p:sp>
    </p:spTree>
    <p:extLst>
      <p:ext uri="{BB962C8B-B14F-4D97-AF65-F5344CB8AC3E}">
        <p14:creationId xmlns:p14="http://schemas.microsoft.com/office/powerpoint/2010/main" val="1676962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CF94BD97-452E-4A34-9D8D-4B3066362FE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D77E571-3EE5-4DF3-944A-40A813F1D63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19108F-FDE6-45BA-8295-8D72650A5C1E}"/>
              </a:ext>
            </a:extLst>
          </p:cNvPr>
          <p:cNvSpPr>
            <a:spLocks noGrp="1"/>
          </p:cNvSpPr>
          <p:nvPr>
            <p:ph type="sldNum" sz="quarter" idx="12"/>
          </p:nvPr>
        </p:nvSpPr>
        <p:spPr/>
        <p:txBody>
          <a:bodyPr/>
          <a:lstStyle>
            <a:lvl1pPr>
              <a:defRPr/>
            </a:lvl1pPr>
          </a:lstStyle>
          <a:p>
            <a:pPr>
              <a:defRPr/>
            </a:pPr>
            <a:r>
              <a:rPr lang="en-US" altLang="en-US"/>
              <a:t> Slide </a:t>
            </a:r>
            <a:fld id="{F64424BB-28B5-4536-ABCB-2A7D922B46E8}" type="slidenum">
              <a:rPr lang="en-US" altLang="en-US" smtClean="0"/>
              <a:pPr>
                <a:defRPr/>
              </a:pPr>
              <a:t>‹#›</a:t>
            </a:fld>
            <a:r>
              <a:rPr lang="en-US" altLang="en-US"/>
              <a:t> of 17</a:t>
            </a:r>
          </a:p>
        </p:txBody>
      </p:sp>
    </p:spTree>
    <p:extLst>
      <p:ext uri="{BB962C8B-B14F-4D97-AF65-F5344CB8AC3E}">
        <p14:creationId xmlns:p14="http://schemas.microsoft.com/office/powerpoint/2010/main" val="513208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F52CCF3B-A8E4-48F0-B9FA-89039248F61A}"/>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D6E256A4-FACF-4C32-B3BB-F2F04FB3373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F22CAB8-D75E-46C3-B34E-06B0EAC80F13}"/>
              </a:ext>
            </a:extLst>
          </p:cNvPr>
          <p:cNvSpPr>
            <a:spLocks noGrp="1"/>
          </p:cNvSpPr>
          <p:nvPr>
            <p:ph type="sldNum" sz="quarter" idx="12"/>
          </p:nvPr>
        </p:nvSpPr>
        <p:spPr/>
        <p:txBody>
          <a:bodyPr/>
          <a:lstStyle>
            <a:lvl1pPr>
              <a:defRPr/>
            </a:lvl1pPr>
          </a:lstStyle>
          <a:p>
            <a:pPr>
              <a:defRPr/>
            </a:pPr>
            <a:r>
              <a:rPr lang="en-US" altLang="en-US"/>
              <a:t> Slide </a:t>
            </a:r>
            <a:fld id="{76EF5900-E3E2-41E8-95DC-5EAE0FEBBBFA}" type="slidenum">
              <a:rPr lang="en-US" altLang="en-US" smtClean="0"/>
              <a:pPr>
                <a:defRPr/>
              </a:pPr>
              <a:t>‹#›</a:t>
            </a:fld>
            <a:r>
              <a:rPr lang="en-US" altLang="en-US"/>
              <a:t> of 17</a:t>
            </a:r>
          </a:p>
        </p:txBody>
      </p:sp>
    </p:spTree>
    <p:extLst>
      <p:ext uri="{BB962C8B-B14F-4D97-AF65-F5344CB8AC3E}">
        <p14:creationId xmlns:p14="http://schemas.microsoft.com/office/powerpoint/2010/main" val="1945677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01DEBDF4-80CB-4EF8-AE79-C5A59690D8B3}"/>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3279190D-92F7-4D20-87A6-DAFDCB4B574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E097252-68F5-48FD-AB89-610AC4AC03EE}"/>
              </a:ext>
            </a:extLst>
          </p:cNvPr>
          <p:cNvSpPr>
            <a:spLocks noGrp="1"/>
          </p:cNvSpPr>
          <p:nvPr>
            <p:ph type="sldNum" sz="quarter" idx="12"/>
          </p:nvPr>
        </p:nvSpPr>
        <p:spPr/>
        <p:txBody>
          <a:bodyPr/>
          <a:lstStyle>
            <a:lvl1pPr>
              <a:defRPr/>
            </a:lvl1pPr>
          </a:lstStyle>
          <a:p>
            <a:pPr>
              <a:defRPr/>
            </a:pPr>
            <a:r>
              <a:rPr lang="en-US" altLang="en-US"/>
              <a:t> Slide </a:t>
            </a:r>
            <a:fld id="{1E9A2CEA-555D-4979-B011-325682A2986E}" type="slidenum">
              <a:rPr lang="en-US" altLang="en-US" smtClean="0"/>
              <a:pPr>
                <a:defRPr/>
              </a:pPr>
              <a:t>‹#›</a:t>
            </a:fld>
            <a:r>
              <a:rPr lang="en-US" altLang="en-US"/>
              <a:t> of 17</a:t>
            </a:r>
          </a:p>
        </p:txBody>
      </p:sp>
    </p:spTree>
    <p:extLst>
      <p:ext uri="{BB962C8B-B14F-4D97-AF65-F5344CB8AC3E}">
        <p14:creationId xmlns:p14="http://schemas.microsoft.com/office/powerpoint/2010/main" val="1767715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03F8F0D-75D3-4486-A8F5-EA2F26172016}"/>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4CEE3736-91E1-4E9E-B924-7F394E69D4D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69B7B46-0102-4D01-809A-ACF34DE35FE2}"/>
              </a:ext>
            </a:extLst>
          </p:cNvPr>
          <p:cNvSpPr>
            <a:spLocks noGrp="1"/>
          </p:cNvSpPr>
          <p:nvPr>
            <p:ph type="sldNum" sz="quarter" idx="12"/>
          </p:nvPr>
        </p:nvSpPr>
        <p:spPr/>
        <p:txBody>
          <a:bodyPr/>
          <a:lstStyle>
            <a:lvl1pPr>
              <a:defRPr/>
            </a:lvl1pPr>
          </a:lstStyle>
          <a:p>
            <a:pPr>
              <a:defRPr/>
            </a:pPr>
            <a:r>
              <a:rPr lang="en-US" altLang="en-US"/>
              <a:t> Slide </a:t>
            </a:r>
            <a:fld id="{6A8FF23A-C963-4529-A31E-870B199E1614}" type="slidenum">
              <a:rPr lang="en-US" altLang="en-US" smtClean="0"/>
              <a:pPr>
                <a:defRPr/>
              </a:pPr>
              <a:t>‹#›</a:t>
            </a:fld>
            <a:r>
              <a:rPr lang="en-US" altLang="en-US"/>
              <a:t> of 17</a:t>
            </a:r>
          </a:p>
        </p:txBody>
      </p:sp>
    </p:spTree>
    <p:extLst>
      <p:ext uri="{BB962C8B-B14F-4D97-AF65-F5344CB8AC3E}">
        <p14:creationId xmlns:p14="http://schemas.microsoft.com/office/powerpoint/2010/main" val="219708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C2C8C890-38D6-4DAF-9F94-ADCCC9AAE092}"/>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3AD7400-A339-42F8-A7AB-F36EB63B5A3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FEDBFC3-80D1-4060-A3A4-9E251A5B8458}"/>
              </a:ext>
            </a:extLst>
          </p:cNvPr>
          <p:cNvSpPr>
            <a:spLocks noGrp="1"/>
          </p:cNvSpPr>
          <p:nvPr>
            <p:ph type="sldNum" sz="quarter" idx="12"/>
          </p:nvPr>
        </p:nvSpPr>
        <p:spPr/>
        <p:txBody>
          <a:bodyPr/>
          <a:lstStyle>
            <a:lvl1pPr>
              <a:defRPr/>
            </a:lvl1pPr>
          </a:lstStyle>
          <a:p>
            <a:pPr>
              <a:defRPr/>
            </a:pPr>
            <a:r>
              <a:rPr lang="en-US" altLang="en-US"/>
              <a:t> Slide </a:t>
            </a:r>
            <a:fld id="{F66C8B9E-A0A1-4264-A9FB-6D415EC9CA78}" type="slidenum">
              <a:rPr lang="en-US" altLang="en-US" smtClean="0"/>
              <a:pPr>
                <a:defRPr/>
              </a:pPr>
              <a:t>‹#›</a:t>
            </a:fld>
            <a:r>
              <a:rPr lang="en-US" altLang="en-US"/>
              <a:t> of 17</a:t>
            </a:r>
          </a:p>
        </p:txBody>
      </p:sp>
    </p:spTree>
    <p:extLst>
      <p:ext uri="{BB962C8B-B14F-4D97-AF65-F5344CB8AC3E}">
        <p14:creationId xmlns:p14="http://schemas.microsoft.com/office/powerpoint/2010/main" val="1574425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086A9734-E323-465D-8063-75813A63BBA3}"/>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36358B3-CE1D-4887-AE9A-8C99EB94439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472917D-1E30-4451-86F3-472A24EE1A7E}"/>
              </a:ext>
            </a:extLst>
          </p:cNvPr>
          <p:cNvSpPr>
            <a:spLocks noGrp="1"/>
          </p:cNvSpPr>
          <p:nvPr>
            <p:ph type="sldNum" sz="quarter" idx="12"/>
          </p:nvPr>
        </p:nvSpPr>
        <p:spPr/>
        <p:txBody>
          <a:bodyPr/>
          <a:lstStyle>
            <a:lvl1pPr>
              <a:defRPr/>
            </a:lvl1pPr>
          </a:lstStyle>
          <a:p>
            <a:pPr>
              <a:defRPr/>
            </a:pPr>
            <a:r>
              <a:rPr lang="en-US" altLang="en-US"/>
              <a:t> Slide </a:t>
            </a:r>
            <a:fld id="{7BA159C7-38EC-4A01-85E9-9D9B39015E5A}" type="slidenum">
              <a:rPr lang="en-US" altLang="en-US" smtClean="0"/>
              <a:pPr>
                <a:defRPr/>
              </a:pPr>
              <a:t>‹#›</a:t>
            </a:fld>
            <a:r>
              <a:rPr lang="en-US" altLang="en-US"/>
              <a:t> of 17</a:t>
            </a:r>
          </a:p>
        </p:txBody>
      </p:sp>
    </p:spTree>
    <p:extLst>
      <p:ext uri="{BB962C8B-B14F-4D97-AF65-F5344CB8AC3E}">
        <p14:creationId xmlns:p14="http://schemas.microsoft.com/office/powerpoint/2010/main" val="714976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6" descr="C0-HD-TOP.png">
            <a:extLst>
              <a:ext uri="{FF2B5EF4-FFF2-40B4-BE49-F238E27FC236}">
                <a16:creationId xmlns:a16="http://schemas.microsoft.com/office/drawing/2014/main" id="{1648545C-A878-447D-ABBC-5C6FA88CDA15}"/>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0ACD1F7-BC05-4619-AAC9-03B8C090C161}"/>
              </a:ext>
            </a:extLst>
          </p:cNvPr>
          <p:cNvSpPr>
            <a:spLocks noGrp="1"/>
          </p:cNvSpPr>
          <p:nvPr>
            <p:ph type="title"/>
          </p:nvPr>
        </p:nvSpPr>
        <p:spPr>
          <a:xfrm>
            <a:off x="2171700" y="763588"/>
            <a:ext cx="6378575" cy="129381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CE1EA25-0B8A-48CB-BBB2-95BCCC984E88}"/>
              </a:ext>
            </a:extLst>
          </p:cNvPr>
          <p:cNvSpPr>
            <a:spLocks noGrp="1"/>
          </p:cNvSpPr>
          <p:nvPr>
            <p:ph type="body" idx="1"/>
          </p:nvPr>
        </p:nvSpPr>
        <p:spPr bwMode="auto">
          <a:xfrm>
            <a:off x="593725" y="2193925"/>
            <a:ext cx="7956550"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06BDDE2-D3FC-46EA-8905-A86EBFC6D195}"/>
              </a:ext>
            </a:extLst>
          </p:cNvPr>
          <p:cNvSpPr>
            <a:spLocks noGrp="1"/>
          </p:cNvSpPr>
          <p:nvPr>
            <p:ph type="dt" sz="half" idx="2"/>
          </p:nvPr>
        </p:nvSpPr>
        <p:spPr>
          <a:xfrm>
            <a:off x="6411913" y="6356350"/>
            <a:ext cx="2138362"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F88FF773-D1CE-4E9A-83E5-0DE965F01567}"/>
              </a:ext>
            </a:extLst>
          </p:cNvPr>
          <p:cNvSpPr>
            <a:spLocks noGrp="1"/>
          </p:cNvSpPr>
          <p:nvPr>
            <p:ph type="ftr" sz="quarter" idx="3"/>
          </p:nvPr>
        </p:nvSpPr>
        <p:spPr>
          <a:xfrm>
            <a:off x="593725" y="6356350"/>
            <a:ext cx="5681663"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E96EA030-9F3A-4613-871E-67BE4E6BB530}"/>
              </a:ext>
            </a:extLst>
          </p:cNvPr>
          <p:cNvSpPr>
            <a:spLocks noGrp="1"/>
          </p:cNvSpPr>
          <p:nvPr>
            <p:ph type="sldNum" sz="quarter" idx="4"/>
          </p:nvPr>
        </p:nvSpPr>
        <p:spPr>
          <a:xfrm>
            <a:off x="6572250" y="381000"/>
            <a:ext cx="1978025"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r>
              <a:rPr lang="en-US" altLang="en-US"/>
              <a:t> Slide </a:t>
            </a:r>
            <a:fld id="{A69C26F4-1170-4EC0-A540-6CD24211B842}" type="slidenum">
              <a:rPr lang="en-US" altLang="en-US" smtClean="0"/>
              <a:pPr>
                <a:defRPr/>
              </a:pPr>
              <a:t>‹#›</a:t>
            </a:fld>
            <a:r>
              <a:rPr lang="en-US" altLang="en-US"/>
              <a:t> of 17</a:t>
            </a:r>
          </a:p>
        </p:txBody>
      </p:sp>
    </p:spTree>
  </p:cSld>
  <p:clrMap bg1="dk1" tx1="lt1" bg2="dk2" tx2="lt2" accent1="accent1" accent2="accent2" accent3="accent3" accent4="accent4" accent5="accent5" accent6="accent6" hlink="hlink" folHlink="folHlink"/>
  <p:sldLayoutIdLst>
    <p:sldLayoutId id="2147483958" r:id="rId1"/>
    <p:sldLayoutId id="2147483959" r:id="rId2"/>
    <p:sldLayoutId id="2147483960" r:id="rId3"/>
    <p:sldLayoutId id="2147483947" r:id="rId4"/>
    <p:sldLayoutId id="2147483948" r:id="rId5"/>
    <p:sldLayoutId id="2147483949" r:id="rId6"/>
    <p:sldLayoutId id="2147483950" r:id="rId7"/>
    <p:sldLayoutId id="2147483951" r:id="rId8"/>
    <p:sldLayoutId id="2147483952" r:id="rId9"/>
    <p:sldLayoutId id="2147483953" r:id="rId10"/>
    <p:sldLayoutId id="2147483961" r:id="rId11"/>
    <p:sldLayoutId id="2147483962" r:id="rId12"/>
    <p:sldLayoutId id="2147483963" r:id="rId13"/>
    <p:sldLayoutId id="2147483954" r:id="rId14"/>
    <p:sldLayoutId id="2147483955" r:id="rId15"/>
    <p:sldLayoutId id="2147483956" r:id="rId16"/>
    <p:sldLayoutId id="2147483964" r:id="rId17"/>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5">
        <p:tmplLst>
          <p:tmpl>
            <p:tnLst>
              <p:par>
                <p:cTn presetID="9" presetClass="entr" presetSubtype="0" fill="hold" nodeType="afterEffect">
                  <p:stCondLst>
                    <p:cond delay="500"/>
                  </p:stCondLst>
                  <p:childTnLst>
                    <p:set>
                      <p:cBhvr>
                        <p:cTn dur="1" fill="hold">
                          <p:stCondLst>
                            <p:cond delay="0"/>
                          </p:stCondLst>
                        </p:cTn>
                        <p:tgtEl>
                          <p:spTgt spid="3"/>
                        </p:tgtEl>
                        <p:attrNameLst>
                          <p:attrName>style.visibility</p:attrName>
                        </p:attrNameLst>
                      </p:cBhvr>
                      <p:to>
                        <p:strVal val="visible"/>
                      </p:to>
                    </p:set>
                    <p:animEffect transition="in" filter="dissolve">
                      <p:cBhvr>
                        <p:cTn dur="500"/>
                        <p:tgtEl>
                          <p:spTgt spid="3"/>
                        </p:tgtEl>
                      </p:cBhvr>
                    </p:animEffect>
                  </p:childTnLst>
                </p:cTn>
              </p:par>
            </p:tnLst>
          </p:tmpl>
        </p:tmplLst>
      </p:bldP>
    </p:bldLst>
  </p:timing>
  <p:hf hdr="0" ftr="0" dt="0"/>
  <p:txStyles>
    <p:titleStyle>
      <a:lvl1pPr algn="r" rtl="0" fontAlgn="base">
        <a:lnSpc>
          <a:spcPct val="90000"/>
        </a:lnSpc>
        <a:spcBef>
          <a:spcPct val="0"/>
        </a:spcBef>
        <a:spcAft>
          <a:spcPct val="0"/>
        </a:spcAft>
        <a:defRPr sz="4000" kern="1200" cap="all">
          <a:solidFill>
            <a:schemeClr val="tx1"/>
          </a:solidFill>
          <a:latin typeface="+mj-lt"/>
          <a:ea typeface="+mj-ea"/>
          <a:cs typeface="+mj-cs"/>
        </a:defRPr>
      </a:lvl1pPr>
      <a:lvl2pPr algn="r" rtl="0" fontAlgn="base">
        <a:lnSpc>
          <a:spcPct val="90000"/>
        </a:lnSpc>
        <a:spcBef>
          <a:spcPct val="0"/>
        </a:spcBef>
        <a:spcAft>
          <a:spcPct val="0"/>
        </a:spcAft>
        <a:defRPr sz="4000">
          <a:solidFill>
            <a:schemeClr val="tx1"/>
          </a:solidFill>
          <a:latin typeface="Century Gothic" panose="020B0502020202020204" pitchFamily="34" charset="0"/>
        </a:defRPr>
      </a:lvl2pPr>
      <a:lvl3pPr algn="r" rtl="0" fontAlgn="base">
        <a:lnSpc>
          <a:spcPct val="90000"/>
        </a:lnSpc>
        <a:spcBef>
          <a:spcPct val="0"/>
        </a:spcBef>
        <a:spcAft>
          <a:spcPct val="0"/>
        </a:spcAft>
        <a:defRPr sz="4000">
          <a:solidFill>
            <a:schemeClr val="tx1"/>
          </a:solidFill>
          <a:latin typeface="Century Gothic" panose="020B0502020202020204" pitchFamily="34" charset="0"/>
        </a:defRPr>
      </a:lvl3pPr>
      <a:lvl4pPr algn="r" rtl="0" fontAlgn="base">
        <a:lnSpc>
          <a:spcPct val="90000"/>
        </a:lnSpc>
        <a:spcBef>
          <a:spcPct val="0"/>
        </a:spcBef>
        <a:spcAft>
          <a:spcPct val="0"/>
        </a:spcAft>
        <a:defRPr sz="4000">
          <a:solidFill>
            <a:schemeClr val="tx1"/>
          </a:solidFill>
          <a:latin typeface="Century Gothic" panose="020B0502020202020204" pitchFamily="34" charset="0"/>
        </a:defRPr>
      </a:lvl4pPr>
      <a:lvl5pPr algn="r" rtl="0" fontAlgn="base">
        <a:lnSpc>
          <a:spcPct val="90000"/>
        </a:lnSpc>
        <a:spcBef>
          <a:spcPct val="0"/>
        </a:spcBef>
        <a:spcAft>
          <a:spcPct val="0"/>
        </a:spcAft>
        <a:defRPr sz="4000">
          <a:solidFill>
            <a:schemeClr val="tx1"/>
          </a:solidFill>
          <a:latin typeface="Century Gothic" panose="020B0502020202020204" pitchFamily="34" charset="0"/>
        </a:defRPr>
      </a:lvl5pPr>
      <a:lvl6pPr marL="457200" algn="r" rtl="0" fontAlgn="base">
        <a:lnSpc>
          <a:spcPct val="90000"/>
        </a:lnSpc>
        <a:spcBef>
          <a:spcPct val="0"/>
        </a:spcBef>
        <a:spcAft>
          <a:spcPct val="0"/>
        </a:spcAft>
        <a:defRPr sz="4000">
          <a:solidFill>
            <a:schemeClr val="tx1"/>
          </a:solidFill>
          <a:latin typeface="Century Gothic" panose="020B0502020202020204" pitchFamily="34" charset="0"/>
        </a:defRPr>
      </a:lvl6pPr>
      <a:lvl7pPr marL="914400" algn="r" rtl="0" fontAlgn="base">
        <a:lnSpc>
          <a:spcPct val="90000"/>
        </a:lnSpc>
        <a:spcBef>
          <a:spcPct val="0"/>
        </a:spcBef>
        <a:spcAft>
          <a:spcPct val="0"/>
        </a:spcAft>
        <a:defRPr sz="4000">
          <a:solidFill>
            <a:schemeClr val="tx1"/>
          </a:solidFill>
          <a:latin typeface="Century Gothic" panose="020B0502020202020204" pitchFamily="34" charset="0"/>
        </a:defRPr>
      </a:lvl7pPr>
      <a:lvl8pPr marL="1371600" algn="r" rtl="0" fontAlgn="base">
        <a:lnSpc>
          <a:spcPct val="90000"/>
        </a:lnSpc>
        <a:spcBef>
          <a:spcPct val="0"/>
        </a:spcBef>
        <a:spcAft>
          <a:spcPct val="0"/>
        </a:spcAft>
        <a:defRPr sz="4000">
          <a:solidFill>
            <a:schemeClr val="tx1"/>
          </a:solidFill>
          <a:latin typeface="Century Gothic" panose="020B0502020202020204" pitchFamily="34" charset="0"/>
        </a:defRPr>
      </a:lvl8pPr>
      <a:lvl9pPr marL="1828800" algn="r" rtl="0" fontAlgn="base">
        <a:lnSpc>
          <a:spcPct val="90000"/>
        </a:lnSpc>
        <a:spcBef>
          <a:spcPct val="0"/>
        </a:spcBef>
        <a:spcAft>
          <a:spcPct val="0"/>
        </a:spcAft>
        <a:defRPr sz="4000">
          <a:solidFill>
            <a:schemeClr val="tx1"/>
          </a:solidFill>
          <a:latin typeface="Century Gothic" panose="020B050202020202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2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t.thomas@staffs.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davethomaswebspace.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bbc.co.uk/programmes/p011sm9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axwells-equations.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dailymotion.com/video/x1zzko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E8BF349-CCA5-413B-84AC-5AA568925C8E}"/>
              </a:ext>
            </a:extLst>
          </p:cNvPr>
          <p:cNvSpPr>
            <a:spLocks noGrp="1" noChangeArrowheads="1"/>
          </p:cNvSpPr>
          <p:nvPr>
            <p:ph type="ctrTitle"/>
          </p:nvPr>
        </p:nvSpPr>
        <p:spPr>
          <a:xfrm>
            <a:off x="395536" y="1412776"/>
            <a:ext cx="8568952" cy="1080120"/>
          </a:xfrm>
        </p:spPr>
        <p:txBody>
          <a:bodyPr>
            <a:normAutofit fontScale="90000"/>
          </a:bodyPr>
          <a:lstStyle/>
          <a:p>
            <a:pPr algn="ctr" fontAlgn="auto">
              <a:spcAft>
                <a:spcPts val="0"/>
              </a:spcAft>
              <a:defRPr/>
            </a:pPr>
            <a:r>
              <a:rPr lang="en-GB" sz="2400" dirty="0"/>
              <a:t>Uttoxeter U3A - Introduction to Cosmology</a:t>
            </a:r>
            <a:br>
              <a:rPr lang="en-GB" sz="2400" dirty="0"/>
            </a:br>
            <a:br>
              <a:rPr lang="en-GB" sz="2400" dirty="0"/>
            </a:br>
            <a:r>
              <a:rPr lang="en-GB" sz="2400" cap="none" dirty="0"/>
              <a:t>Session 12; Einstein’s special and general theories of relativity, a bit of look back and a look forward</a:t>
            </a:r>
            <a:endParaRPr lang="en-US" altLang="en-US" sz="2400" dirty="0"/>
          </a:p>
        </p:txBody>
      </p:sp>
      <p:sp>
        <p:nvSpPr>
          <p:cNvPr id="565251" name="Rectangle 3">
            <a:extLst>
              <a:ext uri="{FF2B5EF4-FFF2-40B4-BE49-F238E27FC236}">
                <a16:creationId xmlns:a16="http://schemas.microsoft.com/office/drawing/2014/main" id="{B7F6EE65-BF41-4E18-9F8E-BEF8858F820F}"/>
              </a:ext>
            </a:extLst>
          </p:cNvPr>
          <p:cNvSpPr>
            <a:spLocks noGrp="1" noChangeArrowheads="1"/>
          </p:cNvSpPr>
          <p:nvPr>
            <p:ph type="subTitle" idx="1"/>
          </p:nvPr>
        </p:nvSpPr>
        <p:spPr>
          <a:xfrm>
            <a:off x="1371600" y="2924175"/>
            <a:ext cx="6400800" cy="2087563"/>
          </a:xfrm>
        </p:spPr>
        <p:txBody>
          <a:bodyPr rtlCol="0">
            <a:normAutofit fontScale="85000" lnSpcReduction="20000"/>
          </a:bodyPr>
          <a:lstStyle/>
          <a:p>
            <a:pPr algn="ctr" fontAlgn="auto">
              <a:spcAft>
                <a:spcPts val="0"/>
              </a:spcAft>
              <a:defRPr/>
            </a:pPr>
            <a:endParaRPr lang="en-GB" altLang="en-US" sz="3600" dirty="0"/>
          </a:p>
          <a:p>
            <a:pPr algn="ctr" fontAlgn="auto">
              <a:spcAft>
                <a:spcPts val="0"/>
              </a:spcAft>
              <a:defRPr/>
            </a:pPr>
            <a:r>
              <a:rPr lang="en-GB" altLang="en-US" sz="3100" dirty="0"/>
              <a:t>A presentation by Dave Thomas</a:t>
            </a:r>
          </a:p>
          <a:p>
            <a:pPr algn="ctr" fontAlgn="auto">
              <a:spcAft>
                <a:spcPts val="0"/>
              </a:spcAft>
              <a:defRPr/>
            </a:pPr>
            <a:endParaRPr lang="en-GB" altLang="en-US" sz="3600" dirty="0"/>
          </a:p>
          <a:p>
            <a:pPr algn="ctr" fontAlgn="auto">
              <a:spcAft>
                <a:spcPts val="0"/>
              </a:spcAft>
              <a:defRPr/>
            </a:pPr>
            <a:r>
              <a:rPr lang="en-GB" altLang="en-US" sz="2900" dirty="0">
                <a:hlinkClick r:id="rId3"/>
              </a:rPr>
              <a:t>d.t.thomas@staffs.ac.uk</a:t>
            </a:r>
            <a:endParaRPr lang="en-GB" altLang="en-US" sz="2900" dirty="0"/>
          </a:p>
          <a:p>
            <a:pPr algn="ctr" fontAlgn="auto">
              <a:spcAft>
                <a:spcPts val="0"/>
              </a:spcAft>
              <a:defRPr/>
            </a:pPr>
            <a:r>
              <a:rPr lang="en-GB" altLang="en-US" sz="2600" dirty="0">
                <a:hlinkClick r:id="rId4"/>
              </a:rPr>
              <a:t>https://davethomaswebspace.org</a:t>
            </a:r>
            <a:endParaRPr lang="en-GB" alt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500"/>
                                        <p:tgtEl>
                                          <p:spTgt spid="512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65251"/>
                                        </p:tgtEl>
                                        <p:attrNameLst>
                                          <p:attrName>style.visibility</p:attrName>
                                        </p:attrNameLst>
                                      </p:cBhvr>
                                      <p:to>
                                        <p:strVal val="visible"/>
                                      </p:to>
                                    </p:set>
                                    <p:animEffect transition="in" filter="fade">
                                      <p:cBhvr>
                                        <p:cTn id="11" dur="500"/>
                                        <p:tgtEl>
                                          <p:spTgt spid="565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65251"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E9F3884-0F1A-434B-BE10-26F9C4D88C89}"/>
              </a:ext>
            </a:extLst>
          </p:cNvPr>
          <p:cNvSpPr>
            <a:spLocks noGrp="1" noChangeArrowheads="1"/>
          </p:cNvSpPr>
          <p:nvPr>
            <p:ph type="title"/>
          </p:nvPr>
        </p:nvSpPr>
        <p:spPr bwMode="auto">
          <a:xfrm>
            <a:off x="2171700" y="763588"/>
            <a:ext cx="6378575" cy="865187"/>
          </a:xfrm>
        </p:spPr>
        <p:txBody>
          <a:bodyPr wrap="square" numCol="1" anchorCtr="0" compatLnSpc="1">
            <a:prstTxWarp prst="textNoShape">
              <a:avLst/>
            </a:prstTxWarp>
            <a:normAutofit/>
          </a:bodyPr>
          <a:lstStyle/>
          <a:p>
            <a:r>
              <a:rPr lang="en-GB" altLang="en-US" dirty="0"/>
              <a:t>What we could cover (in 90 minutes or so)</a:t>
            </a:r>
          </a:p>
        </p:txBody>
      </p:sp>
      <p:sp>
        <p:nvSpPr>
          <p:cNvPr id="15363" name="Rectangle 3">
            <a:extLst>
              <a:ext uri="{FF2B5EF4-FFF2-40B4-BE49-F238E27FC236}">
                <a16:creationId xmlns:a16="http://schemas.microsoft.com/office/drawing/2014/main" id="{AF3A6627-C777-4B9C-834D-5CDE1EB6F9A0}"/>
              </a:ext>
            </a:extLst>
          </p:cNvPr>
          <p:cNvSpPr>
            <a:spLocks noGrp="1" noChangeArrowheads="1"/>
          </p:cNvSpPr>
          <p:nvPr>
            <p:ph idx="1"/>
          </p:nvPr>
        </p:nvSpPr>
        <p:spPr>
          <a:xfrm>
            <a:off x="323528" y="1484784"/>
            <a:ext cx="8676456" cy="5157787"/>
          </a:xfrm>
        </p:spPr>
        <p:txBody>
          <a:bodyPr/>
          <a:lstStyle/>
          <a:p>
            <a:pPr>
              <a:spcBef>
                <a:spcPts val="0"/>
              </a:spcBef>
            </a:pPr>
            <a:r>
              <a:rPr lang="en-GB" altLang="en-US" dirty="0"/>
              <a:t>A brief resumé of what’s been mentioned so far</a:t>
            </a:r>
          </a:p>
          <a:p>
            <a:pPr lvl="1">
              <a:spcBef>
                <a:spcPts val="0"/>
              </a:spcBef>
            </a:pPr>
            <a:r>
              <a:rPr lang="en-GB" altLang="en-US" dirty="0"/>
              <a:t>A brief history of cosmological theories up to now</a:t>
            </a:r>
          </a:p>
          <a:p>
            <a:pPr lvl="1">
              <a:spcBef>
                <a:spcPts val="0"/>
              </a:spcBef>
            </a:pPr>
            <a:r>
              <a:rPr lang="en-GB" altLang="en-US" dirty="0"/>
              <a:t>Stars; formation, development and death, different types of stars, their </a:t>
            </a:r>
            <a:r>
              <a:rPr lang="en-GB" altLang="en-US" dirty="0">
                <a:hlinkClick r:id="rId3"/>
              </a:rPr>
              <a:t>nuclear fusion and deaths</a:t>
            </a:r>
            <a:r>
              <a:rPr lang="en-GB" altLang="en-US" dirty="0"/>
              <a:t>.</a:t>
            </a:r>
          </a:p>
          <a:p>
            <a:pPr lvl="1">
              <a:spcBef>
                <a:spcPts val="0"/>
              </a:spcBef>
            </a:pPr>
            <a:r>
              <a:rPr lang="en-GB" altLang="en-US" dirty="0"/>
              <a:t>Astronomical observation</a:t>
            </a:r>
          </a:p>
          <a:p>
            <a:pPr lvl="1">
              <a:spcBef>
                <a:spcPts val="0"/>
              </a:spcBef>
            </a:pPr>
            <a:r>
              <a:rPr lang="en-GB" altLang="en-US" dirty="0"/>
              <a:t>Life in the universe</a:t>
            </a:r>
          </a:p>
          <a:p>
            <a:pPr lvl="2">
              <a:spcBef>
                <a:spcPts val="0"/>
              </a:spcBef>
            </a:pPr>
            <a:r>
              <a:rPr lang="en-GB" altLang="en-US" dirty="0"/>
              <a:t>What is ‘life’, the search for life in the universe</a:t>
            </a:r>
          </a:p>
          <a:p>
            <a:pPr lvl="2">
              <a:spcBef>
                <a:spcPts val="0"/>
              </a:spcBef>
            </a:pPr>
            <a:r>
              <a:rPr lang="en-GB" altLang="en-US" dirty="0"/>
              <a:t>The Fermi paradox, t</a:t>
            </a:r>
            <a:r>
              <a:rPr lang="en-GB" dirty="0"/>
              <a:t>he Drake Equation and ‘Dark Forest’ theory</a:t>
            </a:r>
          </a:p>
          <a:p>
            <a:pPr>
              <a:spcBef>
                <a:spcPts val="0"/>
              </a:spcBef>
            </a:pPr>
            <a:r>
              <a:rPr lang="en-GB" altLang="en-US" dirty="0"/>
              <a:t>This time:</a:t>
            </a:r>
          </a:p>
          <a:p>
            <a:pPr lvl="1">
              <a:spcBef>
                <a:spcPts val="0"/>
              </a:spcBef>
            </a:pPr>
            <a:r>
              <a:rPr lang="en-GB" altLang="en-US" dirty="0"/>
              <a:t>Einstein’s special and general theories of relativity</a:t>
            </a:r>
          </a:p>
          <a:p>
            <a:pPr marL="0" indent="0">
              <a:spcBef>
                <a:spcPts val="0"/>
              </a:spcBef>
              <a:buNone/>
            </a:pPr>
            <a:endParaRPr lang="en-GB" altLang="en-US" dirty="0"/>
          </a:p>
          <a:p>
            <a:pPr lvl="1">
              <a:spcBef>
                <a:spcPts val="0"/>
              </a:spcBef>
            </a:pPr>
            <a:r>
              <a:rPr lang="en-GB" altLang="en-US" dirty="0"/>
              <a:t>What you wish to know\share</a:t>
            </a:r>
          </a:p>
          <a:p>
            <a:pPr lvl="1">
              <a:spcBef>
                <a:spcPts val="0"/>
              </a:spcBef>
            </a:pPr>
            <a:endParaRPr lang="en-GB" altLang="en-US" dirty="0"/>
          </a:p>
          <a:p>
            <a:pPr lvl="1">
              <a:spcBef>
                <a:spcPts val="0"/>
              </a:spcBef>
            </a:pPr>
            <a:r>
              <a:rPr lang="en-GB" altLang="en-US" dirty="0"/>
              <a:t>A quick look forward to possible further learning</a:t>
            </a:r>
          </a:p>
          <a:p>
            <a:pPr lvl="1">
              <a:spcBef>
                <a:spcPts val="0"/>
              </a:spcBef>
            </a:pPr>
            <a:endParaRPr lang="en-GB" altLang="en-US" dirty="0"/>
          </a:p>
          <a:p>
            <a:pPr>
              <a:spcBef>
                <a:spcPts val="0"/>
              </a:spcBef>
            </a:pPr>
            <a:endParaRPr lang="en-GB" altLang="en-US" dirty="0"/>
          </a:p>
          <a:p>
            <a:pPr>
              <a:spcBef>
                <a:spcPts val="0"/>
              </a:spcBef>
            </a:pPr>
            <a:endParaRPr lang="en-GB" altLang="en-US" dirty="0"/>
          </a:p>
          <a:p>
            <a:pPr>
              <a:spcBef>
                <a:spcPts val="0"/>
              </a:spcBef>
            </a:pPr>
            <a:endParaRPr lang="en-GB" altLang="en-US" dirty="0"/>
          </a:p>
          <a:p>
            <a:pPr>
              <a:spcBef>
                <a:spcPts val="0"/>
              </a:spcBef>
            </a:pPr>
            <a:endParaRPr lang="en-GB" altLang="en-US" dirty="0"/>
          </a:p>
          <a:p>
            <a:pPr>
              <a:spcBef>
                <a:spcPts val="0"/>
              </a:spcBef>
            </a:pPr>
            <a:endParaRPr lang="en-GB" altLang="en-US" dirty="0"/>
          </a:p>
          <a:p>
            <a:pPr>
              <a:spcBef>
                <a:spcPts val="0"/>
              </a:spcBef>
            </a:pPr>
            <a:endParaRPr lang="en-GB" altLang="en-US" dirty="0"/>
          </a:p>
          <a:p>
            <a:pPr>
              <a:spcBef>
                <a:spcPts val="0"/>
              </a:spcBef>
            </a:pPr>
            <a:endParaRPr lang="en-GB" altLang="en-US" dirty="0"/>
          </a:p>
          <a:p>
            <a:pPr>
              <a:spcBef>
                <a:spcPts val="0"/>
              </a:spcBef>
            </a:pPr>
            <a:endParaRPr lang="en-GB" altLang="en-US" dirty="0"/>
          </a:p>
          <a:p>
            <a:pPr>
              <a:spcBef>
                <a:spcPts val="0"/>
              </a:spcBef>
            </a:pPr>
            <a:endParaRPr lang="en-GB" altLang="en-US" dirty="0"/>
          </a:p>
          <a:p>
            <a:pPr>
              <a:spcBef>
                <a:spcPts val="0"/>
              </a:spcBef>
            </a:pPr>
            <a:r>
              <a:rPr lang="en-GB" altLang="en-US" dirty="0"/>
              <a:t>Your knowledge and questions as we go please</a:t>
            </a:r>
          </a:p>
        </p:txBody>
      </p:sp>
      <p:sp>
        <p:nvSpPr>
          <p:cNvPr id="6146" name="Slide Number Placeholder 5">
            <a:extLst>
              <a:ext uri="{FF2B5EF4-FFF2-40B4-BE49-F238E27FC236}">
                <a16:creationId xmlns:a16="http://schemas.microsoft.com/office/drawing/2014/main" id="{BFFC8D47-6DE7-474C-A2C4-74D5E53D3EA7}"/>
              </a:ext>
            </a:extLst>
          </p:cNvPr>
          <p:cNvSpPr>
            <a:spLocks noGrp="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dirty="0"/>
              <a:t> </a:t>
            </a:r>
            <a:r>
              <a:rPr lang="en-US" altLang="en-US" i="1" dirty="0"/>
              <a:t>Slide </a:t>
            </a:r>
            <a:fld id="{E77E63EC-BE00-4D6A-A3A1-2FD93BFDEF07}" type="slidenum">
              <a:rPr lang="en-US" altLang="en-US" i="1" smtClean="0"/>
              <a:pPr/>
              <a:t>2</a:t>
            </a:fld>
            <a:r>
              <a:rPr lang="en-US" altLang="en-US" i="1" dirty="0"/>
              <a:t> of  8 or so </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15363"/>
                                        </p:tgtEl>
                                        <p:attrNameLst>
                                          <p:attrName>style.visibility</p:attrName>
                                        </p:attrNameLst>
                                      </p:cBhvr>
                                      <p:to>
                                        <p:strVal val="visible"/>
                                      </p:to>
                                    </p:set>
                                    <p:animEffect transition="in" filter="dissolve">
                                      <p:cBhvr>
                                        <p:cTn id="7" dur="5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ldLvl="5"/>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79797-5DD6-4C87-8F2A-0A5DAF09DD45}"/>
              </a:ext>
            </a:extLst>
          </p:cNvPr>
          <p:cNvSpPr>
            <a:spLocks noGrp="1"/>
          </p:cNvSpPr>
          <p:nvPr>
            <p:ph type="title"/>
          </p:nvPr>
        </p:nvSpPr>
        <p:spPr/>
        <p:txBody>
          <a:bodyPr/>
          <a:lstStyle/>
          <a:p>
            <a:r>
              <a:rPr lang="en-GB" dirty="0"/>
              <a:t>Einstein’s two theories of relativity</a:t>
            </a:r>
          </a:p>
        </p:txBody>
      </p:sp>
      <p:sp>
        <p:nvSpPr>
          <p:cNvPr id="3" name="Content Placeholder 2">
            <a:extLst>
              <a:ext uri="{FF2B5EF4-FFF2-40B4-BE49-F238E27FC236}">
                <a16:creationId xmlns:a16="http://schemas.microsoft.com/office/drawing/2014/main" id="{861E937E-E44A-49BD-A0DC-598E8B0AEC23}"/>
              </a:ext>
            </a:extLst>
          </p:cNvPr>
          <p:cNvSpPr>
            <a:spLocks noGrp="1"/>
          </p:cNvSpPr>
          <p:nvPr>
            <p:ph idx="1"/>
          </p:nvPr>
        </p:nvSpPr>
        <p:spPr>
          <a:xfrm>
            <a:off x="594360" y="1628800"/>
            <a:ext cx="8370128" cy="4968552"/>
          </a:xfrm>
        </p:spPr>
        <p:txBody>
          <a:bodyPr/>
          <a:lstStyle/>
          <a:p>
            <a:r>
              <a:rPr lang="en-GB" altLang="en-US" dirty="0"/>
              <a:t>General Relativity (1917) predicts and explains cosmological </a:t>
            </a:r>
            <a:r>
              <a:rPr lang="en-GB" altLang="en-US" dirty="0" err="1"/>
              <a:t>weirdnesses</a:t>
            </a:r>
            <a:r>
              <a:rPr lang="en-GB" altLang="en-US" dirty="0"/>
              <a:t> such as:</a:t>
            </a:r>
          </a:p>
          <a:p>
            <a:pPr lvl="1"/>
            <a:r>
              <a:rPr lang="en-GB" altLang="en-US" dirty="0"/>
              <a:t>Gravitational lensing</a:t>
            </a:r>
          </a:p>
          <a:p>
            <a:pPr lvl="1"/>
            <a:r>
              <a:rPr lang="en-GB" altLang="en-US" dirty="0"/>
              <a:t>Gravitation time dilation</a:t>
            </a:r>
          </a:p>
          <a:p>
            <a:pPr lvl="1"/>
            <a:r>
              <a:rPr lang="en-GB" altLang="en-US" dirty="0"/>
              <a:t>Gravitational redshift of light</a:t>
            </a:r>
          </a:p>
          <a:p>
            <a:pPr lvl="1"/>
            <a:r>
              <a:rPr lang="en-GB" altLang="en-US" dirty="0"/>
              <a:t>Black holes and singularities generally</a:t>
            </a:r>
          </a:p>
          <a:p>
            <a:pPr lvl="1"/>
            <a:r>
              <a:rPr lang="en-GB" altLang="en-US" dirty="0"/>
              <a:t>All of Newtonian gravitational theory</a:t>
            </a:r>
          </a:p>
          <a:p>
            <a:r>
              <a:rPr lang="en-GB" altLang="en-US" dirty="0"/>
              <a:t>Special relativity (1905) is on the road to (and is a special case of) General Relativity; it is also (marginally) easier to understand.</a:t>
            </a:r>
          </a:p>
          <a:p>
            <a:r>
              <a:rPr lang="en-GB" altLang="en-US" dirty="0"/>
              <a:t>You know about ‘relativity’, generally, already</a:t>
            </a:r>
          </a:p>
          <a:p>
            <a:pPr lvl="1"/>
            <a:endParaRPr lang="en-GB" altLang="en-US" dirty="0"/>
          </a:p>
        </p:txBody>
      </p:sp>
      <p:sp>
        <p:nvSpPr>
          <p:cNvPr id="4" name="Slide Number Placeholder 3">
            <a:extLst>
              <a:ext uri="{FF2B5EF4-FFF2-40B4-BE49-F238E27FC236}">
                <a16:creationId xmlns:a16="http://schemas.microsoft.com/office/drawing/2014/main" id="{BA42BEEC-867C-4E63-83BC-1D94D16A8D3D}"/>
              </a:ext>
            </a:extLst>
          </p:cNvPr>
          <p:cNvSpPr>
            <a:spLocks noGrp="1"/>
          </p:cNvSpPr>
          <p:nvPr>
            <p:ph type="sldNum" sz="quarter" idx="10"/>
          </p:nvPr>
        </p:nvSpPr>
        <p:spPr/>
        <p:txBody>
          <a:bodyPr/>
          <a:lstStyle/>
          <a:p>
            <a:pPr>
              <a:defRPr/>
            </a:pPr>
            <a:r>
              <a:rPr lang="en-US" altLang="en-US" i="1" dirty="0"/>
              <a:t>Slide </a:t>
            </a:r>
            <a:fld id="{E77E63EC-BE00-4D6A-A3A1-2FD93BFDEF07}" type="slidenum">
              <a:rPr lang="en-US" altLang="en-US" i="1" smtClean="0"/>
              <a:pPr/>
              <a:t>3</a:t>
            </a:fld>
            <a:r>
              <a:rPr lang="en-US" altLang="en-US" i="1" dirty="0"/>
              <a:t> of  8 or so </a:t>
            </a:r>
          </a:p>
        </p:txBody>
      </p:sp>
    </p:spTree>
    <p:extLst>
      <p:ext uri="{BB962C8B-B14F-4D97-AF65-F5344CB8AC3E}">
        <p14:creationId xmlns:p14="http://schemas.microsoft.com/office/powerpoint/2010/main" val="120114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7E9FC-74C7-4A21-AFAD-626BB1E701CE}"/>
              </a:ext>
            </a:extLst>
          </p:cNvPr>
          <p:cNvSpPr>
            <a:spLocks noGrp="1"/>
          </p:cNvSpPr>
          <p:nvPr>
            <p:ph type="title"/>
          </p:nvPr>
        </p:nvSpPr>
        <p:spPr>
          <a:xfrm>
            <a:off x="1043608" y="764373"/>
            <a:ext cx="7506032" cy="864427"/>
          </a:xfrm>
        </p:spPr>
        <p:txBody>
          <a:bodyPr>
            <a:normAutofit/>
          </a:bodyPr>
          <a:lstStyle/>
          <a:p>
            <a:pPr lvl="1">
              <a:spcBef>
                <a:spcPts val="0"/>
              </a:spcBef>
            </a:pPr>
            <a:r>
              <a:rPr lang="en-GB" altLang="en-US" sz="2000" dirty="0"/>
              <a:t>The special theory of relativity</a:t>
            </a:r>
          </a:p>
        </p:txBody>
      </p:sp>
      <p:sp>
        <p:nvSpPr>
          <p:cNvPr id="3" name="Content Placeholder 2">
            <a:extLst>
              <a:ext uri="{FF2B5EF4-FFF2-40B4-BE49-F238E27FC236}">
                <a16:creationId xmlns:a16="http://schemas.microsoft.com/office/drawing/2014/main" id="{BA39E847-6FEC-41FE-8AE6-978B105A3BEE}"/>
              </a:ext>
            </a:extLst>
          </p:cNvPr>
          <p:cNvSpPr>
            <a:spLocks noGrp="1"/>
          </p:cNvSpPr>
          <p:nvPr>
            <p:ph idx="1"/>
          </p:nvPr>
        </p:nvSpPr>
        <p:spPr>
          <a:xfrm>
            <a:off x="594360" y="1916832"/>
            <a:ext cx="8549640" cy="4680520"/>
          </a:xfrm>
        </p:spPr>
        <p:txBody>
          <a:bodyPr/>
          <a:lstStyle/>
          <a:p>
            <a:endParaRPr lang="en-GB" dirty="0"/>
          </a:p>
          <a:p>
            <a:endParaRPr lang="en-GB" dirty="0"/>
          </a:p>
          <a:p>
            <a:pPr lvl="1"/>
            <a:endParaRPr lang="en-GB" dirty="0"/>
          </a:p>
        </p:txBody>
      </p:sp>
      <p:sp>
        <p:nvSpPr>
          <p:cNvPr id="4" name="Slide Number Placeholder 3">
            <a:extLst>
              <a:ext uri="{FF2B5EF4-FFF2-40B4-BE49-F238E27FC236}">
                <a16:creationId xmlns:a16="http://schemas.microsoft.com/office/drawing/2014/main" id="{74915305-2BFE-480D-A1AB-65881CC0C0B3}"/>
              </a:ext>
            </a:extLst>
          </p:cNvPr>
          <p:cNvSpPr>
            <a:spLocks noGrp="1"/>
          </p:cNvSpPr>
          <p:nvPr>
            <p:ph type="sldNum" sz="quarter" idx="10"/>
          </p:nvPr>
        </p:nvSpPr>
        <p:spPr/>
        <p:txBody>
          <a:bodyPr/>
          <a:lstStyle/>
          <a:p>
            <a:pPr>
              <a:defRPr/>
            </a:pPr>
            <a:r>
              <a:rPr lang="en-US" altLang="en-US" dirty="0"/>
              <a:t> </a:t>
            </a:r>
            <a:r>
              <a:rPr lang="en-US" altLang="en-US" i="1" dirty="0"/>
              <a:t>Slide </a:t>
            </a:r>
            <a:fld id="{E77E63EC-BE00-4D6A-A3A1-2FD93BFDEF07}" type="slidenum">
              <a:rPr lang="en-US" altLang="en-US" i="1" smtClean="0"/>
              <a:pPr>
                <a:defRPr/>
              </a:pPr>
              <a:t>4</a:t>
            </a:fld>
            <a:r>
              <a:rPr lang="en-US" altLang="en-US" i="1" dirty="0"/>
              <a:t> of  8 or so</a:t>
            </a:r>
          </a:p>
        </p:txBody>
      </p:sp>
      <p:sp>
        <p:nvSpPr>
          <p:cNvPr id="5" name="Rectangle 3">
            <a:extLst>
              <a:ext uri="{FF2B5EF4-FFF2-40B4-BE49-F238E27FC236}">
                <a16:creationId xmlns:a16="http://schemas.microsoft.com/office/drawing/2014/main" id="{879D4E9B-0F7C-497B-9FB9-E05E840668D6}"/>
              </a:ext>
            </a:extLst>
          </p:cNvPr>
          <p:cNvSpPr txBox="1">
            <a:spLocks noChangeArrowheads="1"/>
          </p:cNvSpPr>
          <p:nvPr/>
        </p:nvSpPr>
        <p:spPr bwMode="auto">
          <a:xfrm>
            <a:off x="1043608" y="1916832"/>
            <a:ext cx="8100392" cy="4331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eaLnBrk="1" hangingPunct="1">
              <a:spcBef>
                <a:spcPts val="0"/>
              </a:spcBef>
            </a:pPr>
            <a:r>
              <a:rPr lang="en-GB" altLang="en-US" dirty="0"/>
              <a:t>First published in 1905</a:t>
            </a:r>
          </a:p>
          <a:p>
            <a:pPr eaLnBrk="1" hangingPunct="1">
              <a:spcBef>
                <a:spcPts val="0"/>
              </a:spcBef>
            </a:pPr>
            <a:r>
              <a:rPr lang="en-GB" altLang="en-US" dirty="0"/>
              <a:t>Was developed by Albert Einstein conceptually; Lorentz provided the initial  mathematics, taken further by </a:t>
            </a:r>
            <a:r>
              <a:rPr lang="en-GB" altLang="en-US" dirty="0" err="1"/>
              <a:t>Minkowsky</a:t>
            </a:r>
            <a:endParaRPr lang="en-GB" altLang="en-US" dirty="0"/>
          </a:p>
          <a:p>
            <a:pPr eaLnBrk="1" hangingPunct="1">
              <a:spcBef>
                <a:spcPts val="0"/>
              </a:spcBef>
            </a:pPr>
            <a:r>
              <a:rPr lang="en-GB" altLang="en-US" dirty="0"/>
              <a:t>Arose when seeking a consistent explanation of </a:t>
            </a:r>
            <a:r>
              <a:rPr lang="en-GB" altLang="en-US" dirty="0">
                <a:hlinkClick r:id="rId3"/>
              </a:rPr>
              <a:t>Maxwell’s equations</a:t>
            </a:r>
            <a:r>
              <a:rPr lang="en-GB" altLang="en-US" dirty="0"/>
              <a:t> (1861) and of how the speed of light can be the same for all observers (proven by Michelson and </a:t>
            </a:r>
            <a:r>
              <a:rPr lang="en-GB" altLang="en-US" dirty="0" err="1"/>
              <a:t>Morely</a:t>
            </a:r>
            <a:r>
              <a:rPr lang="en-GB" altLang="en-US" dirty="0"/>
              <a:t>, 1887, who, incidentally, were not looking to discover this at all) </a:t>
            </a:r>
          </a:p>
          <a:p>
            <a:pPr eaLnBrk="1" hangingPunct="1">
              <a:spcBef>
                <a:spcPts val="0"/>
              </a:spcBef>
            </a:pPr>
            <a:endParaRPr lang="en-GB" altLang="en-US" dirty="0"/>
          </a:p>
          <a:p>
            <a:pPr eaLnBrk="1" hangingPunct="1">
              <a:spcBef>
                <a:spcPts val="0"/>
              </a:spcBef>
            </a:pPr>
            <a:endParaRPr lang="en-GB" altLang="en-US" dirty="0"/>
          </a:p>
        </p:txBody>
      </p:sp>
    </p:spTree>
    <p:extLst>
      <p:ext uri="{BB962C8B-B14F-4D97-AF65-F5344CB8AC3E}">
        <p14:creationId xmlns:p14="http://schemas.microsoft.com/office/powerpoint/2010/main" val="49628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E18C5-EE15-4B49-80EF-7BC96F18C862}"/>
              </a:ext>
            </a:extLst>
          </p:cNvPr>
          <p:cNvSpPr>
            <a:spLocks noGrp="1"/>
          </p:cNvSpPr>
          <p:nvPr>
            <p:ph type="title"/>
          </p:nvPr>
        </p:nvSpPr>
        <p:spPr>
          <a:xfrm>
            <a:off x="467544" y="763588"/>
            <a:ext cx="8082731" cy="649188"/>
          </a:xfrm>
        </p:spPr>
        <p:txBody>
          <a:bodyPr>
            <a:normAutofit/>
          </a:bodyPr>
          <a:lstStyle/>
          <a:p>
            <a:r>
              <a:rPr lang="en-GB" sz="2000" cap="none" dirty="0"/>
              <a:t>Understanding special relativity as Einstein did</a:t>
            </a:r>
          </a:p>
        </p:txBody>
      </p:sp>
      <p:sp>
        <p:nvSpPr>
          <p:cNvPr id="3" name="Slide Number Placeholder 2">
            <a:extLst>
              <a:ext uri="{FF2B5EF4-FFF2-40B4-BE49-F238E27FC236}">
                <a16:creationId xmlns:a16="http://schemas.microsoft.com/office/drawing/2014/main" id="{DAD4853B-12C3-4ED3-95D2-34F5EE223E35}"/>
              </a:ext>
            </a:extLst>
          </p:cNvPr>
          <p:cNvSpPr>
            <a:spLocks noGrp="1"/>
          </p:cNvSpPr>
          <p:nvPr>
            <p:ph type="sldNum" sz="quarter" idx="12"/>
          </p:nvPr>
        </p:nvSpPr>
        <p:spPr/>
        <p:txBody>
          <a:bodyPr/>
          <a:lstStyle/>
          <a:p>
            <a:pPr>
              <a:defRPr/>
            </a:pPr>
            <a:r>
              <a:rPr lang="en-US" altLang="en-US" dirty="0"/>
              <a:t> Slide </a:t>
            </a:r>
            <a:fld id="{1E9A2CEA-555D-4979-B011-325682A2986E}" type="slidenum">
              <a:rPr lang="en-US" altLang="en-US" smtClean="0"/>
              <a:pPr>
                <a:defRPr/>
              </a:pPr>
              <a:t>5</a:t>
            </a:fld>
            <a:r>
              <a:rPr lang="en-US" altLang="en-US" dirty="0"/>
              <a:t> of 8</a:t>
            </a:r>
          </a:p>
        </p:txBody>
      </p:sp>
      <p:sp>
        <p:nvSpPr>
          <p:cNvPr id="4" name="Rectangle 3">
            <a:extLst>
              <a:ext uri="{FF2B5EF4-FFF2-40B4-BE49-F238E27FC236}">
                <a16:creationId xmlns:a16="http://schemas.microsoft.com/office/drawing/2014/main" id="{37907711-1A19-4311-AAF4-801A8BE3DCBD}"/>
              </a:ext>
            </a:extLst>
          </p:cNvPr>
          <p:cNvSpPr txBox="1">
            <a:spLocks noChangeArrowheads="1"/>
          </p:cNvSpPr>
          <p:nvPr/>
        </p:nvSpPr>
        <p:spPr bwMode="auto">
          <a:xfrm>
            <a:off x="899592" y="1628800"/>
            <a:ext cx="8100392" cy="52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eaLnBrk="1" hangingPunct="1">
              <a:spcBef>
                <a:spcPts val="0"/>
              </a:spcBef>
            </a:pPr>
            <a:r>
              <a:rPr lang="en-GB" altLang="en-US" dirty="0"/>
              <a:t>Newtonian world built upon premises of:</a:t>
            </a:r>
          </a:p>
          <a:p>
            <a:pPr lvl="1" eaLnBrk="1" hangingPunct="1">
              <a:spcBef>
                <a:spcPts val="0"/>
              </a:spcBef>
            </a:pPr>
            <a:r>
              <a:rPr lang="en-GB" altLang="en-US" dirty="0"/>
              <a:t>Absolute ‘flat’ space; the same everywhere</a:t>
            </a:r>
          </a:p>
          <a:p>
            <a:pPr lvl="1" eaLnBrk="1" hangingPunct="1">
              <a:spcBef>
                <a:spcPts val="0"/>
              </a:spcBef>
            </a:pPr>
            <a:r>
              <a:rPr lang="en-GB" altLang="en-US" dirty="0"/>
              <a:t>Absolute time; the same everywhere</a:t>
            </a:r>
          </a:p>
          <a:p>
            <a:pPr eaLnBrk="1" hangingPunct="1">
              <a:spcBef>
                <a:spcPts val="0"/>
              </a:spcBef>
            </a:pPr>
            <a:r>
              <a:rPr lang="en-GB" altLang="en-US" dirty="0"/>
              <a:t>Einstein:</a:t>
            </a:r>
          </a:p>
          <a:p>
            <a:pPr lvl="1" eaLnBrk="1" hangingPunct="1">
              <a:spcBef>
                <a:spcPts val="0"/>
              </a:spcBef>
            </a:pPr>
            <a:r>
              <a:rPr lang="en-GB" altLang="en-US" dirty="0"/>
              <a:t>Introduced the idea of ‘relative’ time which could vary depending upon where you were in space and how fast you were travelling</a:t>
            </a:r>
          </a:p>
          <a:p>
            <a:pPr lvl="1" eaLnBrk="1" hangingPunct="1">
              <a:spcBef>
                <a:spcPts val="0"/>
              </a:spcBef>
            </a:pPr>
            <a:r>
              <a:rPr lang="en-GB" altLang="en-US" dirty="0"/>
              <a:t>Introduced the concept of ‘space-time’;</a:t>
            </a:r>
          </a:p>
          <a:p>
            <a:pPr lvl="2" eaLnBrk="1" hangingPunct="1">
              <a:spcBef>
                <a:spcPts val="0"/>
              </a:spcBef>
            </a:pPr>
            <a:r>
              <a:rPr lang="en-GB" altLang="en-US" dirty="0"/>
              <a:t>Allowing movement through space alone or through time alone; or both!</a:t>
            </a:r>
          </a:p>
          <a:p>
            <a:pPr lvl="1" eaLnBrk="1" hangingPunct="1">
              <a:spcBef>
                <a:spcPts val="0"/>
              </a:spcBef>
            </a:pPr>
            <a:r>
              <a:rPr lang="en-GB" altLang="en-US" dirty="0"/>
              <a:t>Understood an ‘Inertial frames of reference’</a:t>
            </a:r>
          </a:p>
          <a:p>
            <a:pPr lvl="1" eaLnBrk="1" hangingPunct="1">
              <a:spcBef>
                <a:spcPts val="0"/>
              </a:spcBef>
            </a:pPr>
            <a:r>
              <a:rPr lang="en-GB" altLang="en-US" dirty="0"/>
              <a:t>Went on to the equivalence of mass and energy</a:t>
            </a:r>
            <a:br>
              <a:rPr lang="en-GB" altLang="en-US" sz="1200" dirty="0"/>
            </a:br>
            <a:br>
              <a:rPr lang="en-GB" altLang="en-US" sz="1200" dirty="0"/>
            </a:br>
            <a:r>
              <a:rPr lang="en-GB" altLang="en-US" sz="1200" dirty="0"/>
              <a:t>	</a:t>
            </a:r>
            <a:r>
              <a:rPr lang="en-GB" altLang="en-US" sz="4000" b="1" dirty="0"/>
              <a:t>E=mc</a:t>
            </a:r>
            <a:r>
              <a:rPr lang="en-GB" altLang="en-US" sz="4000" b="1" baseline="30000" dirty="0"/>
              <a:t>2</a:t>
            </a:r>
          </a:p>
          <a:p>
            <a:pPr lvl="1" eaLnBrk="1" hangingPunct="1">
              <a:spcBef>
                <a:spcPts val="0"/>
              </a:spcBef>
            </a:pPr>
            <a:endParaRPr lang="en-GB" altLang="en-US" sz="1200" b="1" baseline="30000" dirty="0"/>
          </a:p>
          <a:p>
            <a:pPr lvl="1" eaLnBrk="1" hangingPunct="1">
              <a:spcBef>
                <a:spcPts val="0"/>
              </a:spcBef>
            </a:pPr>
            <a:r>
              <a:rPr lang="en-GB" altLang="en-US" sz="3200" baseline="30000" dirty="0"/>
              <a:t>(or, in its fuller form,</a:t>
            </a:r>
            <a:r>
              <a:rPr lang="en-GB" altLang="en-US" sz="3200" dirty="0"/>
              <a:t>                </a:t>
            </a:r>
            <a:r>
              <a:rPr lang="en-GB" altLang="en-US" sz="3200" baseline="30000" dirty="0"/>
              <a:t>)</a:t>
            </a:r>
          </a:p>
          <a:p>
            <a:pPr lvl="1" eaLnBrk="1" hangingPunct="1">
              <a:spcBef>
                <a:spcPts val="0"/>
              </a:spcBef>
            </a:pPr>
            <a:endParaRPr lang="en-GB" altLang="en-US" dirty="0"/>
          </a:p>
          <a:p>
            <a:pPr lvl="1" eaLnBrk="1" hangingPunct="1">
              <a:spcBef>
                <a:spcPts val="0"/>
              </a:spcBef>
            </a:pPr>
            <a:endParaRPr lang="en-GB" altLang="en-US" dirty="0"/>
          </a:p>
          <a:p>
            <a:pPr eaLnBrk="1" hangingPunct="1">
              <a:spcBef>
                <a:spcPts val="0"/>
              </a:spcBef>
            </a:pPr>
            <a:endParaRPr lang="en-GB" altLang="en-US" dirty="0"/>
          </a:p>
          <a:p>
            <a:pPr eaLnBrk="1" hangingPunct="1">
              <a:spcBef>
                <a:spcPts val="0"/>
              </a:spcBef>
            </a:pPr>
            <a:endParaRPr lang="en-GB" altLang="en-US" dirty="0"/>
          </a:p>
        </p:txBody>
      </p:sp>
      <p:pic>
        <p:nvPicPr>
          <p:cNvPr id="6" name="Picture 5" descr="Diagram&#10;&#10;Description automatically generated">
            <a:extLst>
              <a:ext uri="{FF2B5EF4-FFF2-40B4-BE49-F238E27FC236}">
                <a16:creationId xmlns:a16="http://schemas.microsoft.com/office/drawing/2014/main" id="{D7B2251A-0589-40A7-8ECD-6BC36B099B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5976" y="6094412"/>
            <a:ext cx="1419225" cy="666750"/>
          </a:xfrm>
          <a:prstGeom prst="rect">
            <a:avLst/>
          </a:prstGeom>
        </p:spPr>
      </p:pic>
    </p:spTree>
    <p:extLst>
      <p:ext uri="{BB962C8B-B14F-4D97-AF65-F5344CB8AC3E}">
        <p14:creationId xmlns:p14="http://schemas.microsoft.com/office/powerpoint/2010/main" val="2189522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10" presetClass="entr" presetSubtype="0" fill="hold" nodeType="withEffect">
                                  <p:stCondLst>
                                    <p:cond delay="5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74301C1-78D9-4DBF-8843-6990421EDBAD}"/>
              </a:ext>
            </a:extLst>
          </p:cNvPr>
          <p:cNvSpPr>
            <a:spLocks noGrp="1" noChangeArrowheads="1"/>
          </p:cNvSpPr>
          <p:nvPr>
            <p:ph type="title"/>
          </p:nvPr>
        </p:nvSpPr>
        <p:spPr bwMode="auto">
          <a:xfrm>
            <a:off x="179512" y="746125"/>
            <a:ext cx="8784976" cy="666651"/>
          </a:xfrm>
        </p:spPr>
        <p:txBody>
          <a:bodyPr wrap="square" numCol="1" anchorCtr="0" compatLnSpc="1">
            <a:prstTxWarp prst="textNoShape">
              <a:avLst/>
            </a:prstTxWarp>
          </a:bodyPr>
          <a:lstStyle/>
          <a:p>
            <a:pPr algn="ctr"/>
            <a:r>
              <a:rPr lang="en-GB" altLang="en-US" dirty="0"/>
              <a:t>Einstein (aged 26!) in 1905 :</a:t>
            </a:r>
            <a:br>
              <a:rPr lang="en-GB" altLang="en-US" dirty="0"/>
            </a:br>
            <a:endParaRPr lang="en-GB" altLang="en-US" dirty="0"/>
          </a:p>
        </p:txBody>
      </p:sp>
      <p:sp>
        <p:nvSpPr>
          <p:cNvPr id="16387" name="Rectangle 3">
            <a:extLst>
              <a:ext uri="{FF2B5EF4-FFF2-40B4-BE49-F238E27FC236}">
                <a16:creationId xmlns:a16="http://schemas.microsoft.com/office/drawing/2014/main" id="{E11CB5DD-6FAC-468E-8845-A8B857169896}"/>
              </a:ext>
            </a:extLst>
          </p:cNvPr>
          <p:cNvSpPr>
            <a:spLocks noGrp="1" noChangeArrowheads="1"/>
          </p:cNvSpPr>
          <p:nvPr>
            <p:ph idx="1"/>
          </p:nvPr>
        </p:nvSpPr>
        <p:spPr>
          <a:xfrm>
            <a:off x="539552" y="1772816"/>
            <a:ext cx="8244582" cy="4483145"/>
          </a:xfrm>
        </p:spPr>
        <p:txBody>
          <a:bodyPr/>
          <a:lstStyle/>
          <a:p>
            <a:pPr marL="228600" lvl="1">
              <a:spcBef>
                <a:spcPts val="0"/>
              </a:spcBef>
            </a:pPr>
            <a:r>
              <a:rPr lang="en-GB" altLang="en-US" sz="2800" dirty="0"/>
              <a:t>Knew of:</a:t>
            </a:r>
          </a:p>
          <a:p>
            <a:pPr marL="685800" lvl="2">
              <a:spcBef>
                <a:spcPts val="0"/>
              </a:spcBef>
            </a:pPr>
            <a:r>
              <a:rPr lang="en-GB" altLang="en-US" sz="2400" dirty="0"/>
              <a:t>Maxwell’s work on electromagnetism (1867) that predicted a constant speed for light; and …</a:t>
            </a:r>
          </a:p>
          <a:p>
            <a:pPr marL="685800" lvl="2">
              <a:spcBef>
                <a:spcPts val="0"/>
              </a:spcBef>
            </a:pPr>
            <a:r>
              <a:rPr lang="en-GB" altLang="en-US" sz="2400" dirty="0"/>
              <a:t>Michelson and Morley’s experiment (1881)</a:t>
            </a:r>
          </a:p>
          <a:p>
            <a:pPr>
              <a:spcBef>
                <a:spcPts val="0"/>
              </a:spcBef>
            </a:pPr>
            <a:r>
              <a:rPr lang="en-GB" altLang="en-US" dirty="0"/>
              <a:t>Asked simple questions:</a:t>
            </a:r>
          </a:p>
          <a:p>
            <a:pPr lvl="2">
              <a:spcBef>
                <a:spcPts val="0"/>
              </a:spcBef>
            </a:pPr>
            <a:r>
              <a:rPr lang="en-GB" altLang="en-US" dirty="0"/>
              <a:t>and believed the (his own) answers, no matter how counterintuitive they seemed or how much they flew in the face of others’ preconceptions</a:t>
            </a:r>
          </a:p>
          <a:p>
            <a:pPr>
              <a:spcBef>
                <a:spcPts val="0"/>
              </a:spcBef>
            </a:pPr>
            <a:r>
              <a:rPr lang="en-GB" altLang="en-US" dirty="0"/>
              <a:t>Travelled on a tram to work in Bern</a:t>
            </a:r>
          </a:p>
          <a:p>
            <a:pPr lvl="2" eaLnBrk="1" hangingPunct="1">
              <a:spcBef>
                <a:spcPts val="0"/>
              </a:spcBef>
            </a:pPr>
            <a:r>
              <a:rPr lang="en-GB" altLang="en-US" dirty="0"/>
              <a:t>As you might travel, on a train, and experience separate ‘frames of reference’</a:t>
            </a:r>
          </a:p>
          <a:p>
            <a:pPr lvl="2" eaLnBrk="1" hangingPunct="1">
              <a:spcBef>
                <a:spcPts val="0"/>
              </a:spcBef>
            </a:pPr>
            <a:r>
              <a:rPr lang="en-GB" altLang="en-US" dirty="0"/>
              <a:t>Einstein asked the simple question ‘What would the world loo like if I were whizzing away from the clock at the tram stop at the speed of light’</a:t>
            </a:r>
          </a:p>
          <a:p>
            <a:pPr marL="228600" lvl="1">
              <a:spcBef>
                <a:spcPts val="0"/>
              </a:spcBef>
            </a:pPr>
            <a:endParaRPr lang="en-GB" altLang="en-US" sz="2800" dirty="0"/>
          </a:p>
          <a:p>
            <a:pPr marL="228600" lvl="1">
              <a:spcBef>
                <a:spcPts val="0"/>
              </a:spcBef>
            </a:pPr>
            <a:endParaRPr lang="en-GB" altLang="en-US" sz="2800" dirty="0"/>
          </a:p>
          <a:p>
            <a:pPr marL="457200" lvl="1" indent="0">
              <a:spcBef>
                <a:spcPts val="0"/>
              </a:spcBef>
              <a:buNone/>
            </a:pPr>
            <a:endParaRPr lang="en-GB" altLang="en-US" dirty="0"/>
          </a:p>
        </p:txBody>
      </p:sp>
      <p:sp>
        <p:nvSpPr>
          <p:cNvPr id="7170" name="Slide Number Placeholder 5">
            <a:extLst>
              <a:ext uri="{FF2B5EF4-FFF2-40B4-BE49-F238E27FC236}">
                <a16:creationId xmlns:a16="http://schemas.microsoft.com/office/drawing/2014/main" id="{8DC064DF-09E8-42B8-BD95-E5B3D64F42BF}"/>
              </a:ext>
            </a:extLst>
          </p:cNvPr>
          <p:cNvSpPr>
            <a:spLocks noGrp="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i="1" dirty="0"/>
              <a:t>Slide </a:t>
            </a:r>
            <a:fld id="{E77E63EC-BE00-4D6A-A3A1-2FD93BFDEF07}" type="slidenum">
              <a:rPr lang="en-US" altLang="en-US" i="1" smtClean="0"/>
              <a:pPr>
                <a:defRPr/>
              </a:pPr>
              <a:t>6</a:t>
            </a:fld>
            <a:r>
              <a:rPr lang="en-US" altLang="en-US" i="1" dirty="0"/>
              <a:t> of  8 or so</a:t>
            </a:r>
            <a:endParaRPr lang="en-US" altLang="en-US" dirty="0"/>
          </a:p>
        </p:txBody>
      </p:sp>
    </p:spTree>
    <p:extLst>
      <p:ext uri="{BB962C8B-B14F-4D97-AF65-F5344CB8AC3E}">
        <p14:creationId xmlns:p14="http://schemas.microsoft.com/office/powerpoint/2010/main" val="326610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E11CB5DD-6FAC-468E-8845-A8B857169896}"/>
              </a:ext>
            </a:extLst>
          </p:cNvPr>
          <p:cNvSpPr>
            <a:spLocks noGrp="1" noChangeArrowheads="1"/>
          </p:cNvSpPr>
          <p:nvPr>
            <p:ph idx="1"/>
          </p:nvPr>
        </p:nvSpPr>
        <p:spPr>
          <a:xfrm>
            <a:off x="683568" y="1916832"/>
            <a:ext cx="8460432" cy="4331568"/>
          </a:xfrm>
        </p:spPr>
        <p:txBody>
          <a:bodyPr/>
          <a:lstStyle/>
          <a:p>
            <a:pPr marL="685800" lvl="2">
              <a:spcBef>
                <a:spcPts val="0"/>
              </a:spcBef>
            </a:pPr>
            <a:r>
              <a:rPr lang="en-GB" altLang="en-US" sz="2400" dirty="0"/>
              <a:t>Is best attempted with the help of another genius such as </a:t>
            </a:r>
            <a:r>
              <a:rPr lang="en-GB" altLang="en-US" sz="2400" dirty="0">
                <a:hlinkClick r:id="rId3"/>
              </a:rPr>
              <a:t>Jacob </a:t>
            </a:r>
            <a:r>
              <a:rPr lang="en-GB" altLang="en-US" sz="2400" dirty="0" err="1">
                <a:hlinkClick r:id="rId3"/>
              </a:rPr>
              <a:t>Brunowski</a:t>
            </a:r>
            <a:r>
              <a:rPr lang="en-GB" altLang="en-US" sz="2400" dirty="0">
                <a:hlinkClick r:id="rId3"/>
              </a:rPr>
              <a:t> </a:t>
            </a:r>
            <a:r>
              <a:rPr lang="en-GB" altLang="en-US" sz="2400" dirty="0"/>
              <a:t>who explained Einstein’s thought process in the 1973 series ‘The Ascent of Man’ (from 33:41)</a:t>
            </a:r>
          </a:p>
          <a:p>
            <a:pPr marL="685800" lvl="2">
              <a:spcBef>
                <a:spcPts val="0"/>
              </a:spcBef>
            </a:pPr>
            <a:r>
              <a:rPr lang="en-GB" altLang="en-US" sz="2400" dirty="0"/>
              <a:t>He explained in better in the book!</a:t>
            </a:r>
          </a:p>
          <a:p>
            <a:pPr marL="685800" lvl="2">
              <a:spcBef>
                <a:spcPts val="0"/>
              </a:spcBef>
            </a:pPr>
            <a:endParaRPr lang="en-GB" altLang="en-US" sz="2400" dirty="0"/>
          </a:p>
          <a:p>
            <a:pPr marL="685800" lvl="2">
              <a:spcBef>
                <a:spcPts val="0"/>
              </a:spcBef>
            </a:pPr>
            <a:r>
              <a:rPr lang="en-GB" altLang="en-US" sz="2400" dirty="0"/>
              <a:t>Often needs allegorical rubber sheets and bowling balls in order to be able to be understood by others</a:t>
            </a:r>
          </a:p>
          <a:p>
            <a:pPr marL="685800" lvl="2">
              <a:spcBef>
                <a:spcPts val="0"/>
              </a:spcBef>
            </a:pPr>
            <a:endParaRPr lang="en-GB" altLang="en-US" sz="2400" dirty="0"/>
          </a:p>
          <a:p>
            <a:pPr marL="685800" lvl="2">
              <a:spcBef>
                <a:spcPts val="0"/>
              </a:spcBef>
            </a:pPr>
            <a:r>
              <a:rPr lang="en-GB" altLang="en-US" sz="2400" dirty="0"/>
              <a:t>General relativity needs these too, even more so!</a:t>
            </a:r>
          </a:p>
          <a:p>
            <a:pPr>
              <a:spcBef>
                <a:spcPts val="0"/>
              </a:spcBef>
            </a:pPr>
            <a:endParaRPr lang="en-GB" altLang="en-US" dirty="0"/>
          </a:p>
        </p:txBody>
      </p:sp>
      <p:sp>
        <p:nvSpPr>
          <p:cNvPr id="5" name="Rectangle 2">
            <a:extLst>
              <a:ext uri="{FF2B5EF4-FFF2-40B4-BE49-F238E27FC236}">
                <a16:creationId xmlns:a16="http://schemas.microsoft.com/office/drawing/2014/main" id="{C56538F4-25F8-48DE-B2EF-3DCCBA365648}"/>
              </a:ext>
            </a:extLst>
          </p:cNvPr>
          <p:cNvSpPr txBox="1">
            <a:spLocks noChangeArrowheads="1"/>
          </p:cNvSpPr>
          <p:nvPr/>
        </p:nvSpPr>
        <p:spPr bwMode="auto">
          <a:xfrm>
            <a:off x="2195736" y="591404"/>
            <a:ext cx="6408712" cy="865187"/>
          </a:xfrm>
          <a:prstGeom prst="rect">
            <a:avLst/>
          </a:prstGeom>
        </p:spPr>
        <p:txBody>
          <a:bodyPr vert="horz" wrap="square" lIns="91440" tIns="45720" rIns="91440" bIns="45720" numCol="1" rtlCol="0" anchor="ctr" anchorCtr="0" compatLnSpc="1">
            <a:prstTxWarp prst="textNoShape">
              <a:avLst/>
            </a:prstTxWarp>
            <a:normAutofit/>
          </a:bodyPr>
          <a:lstStyle>
            <a:lvl1pPr algn="r" rtl="0" fontAlgn="base">
              <a:lnSpc>
                <a:spcPct val="90000"/>
              </a:lnSpc>
              <a:spcBef>
                <a:spcPct val="0"/>
              </a:spcBef>
              <a:spcAft>
                <a:spcPct val="0"/>
              </a:spcAft>
              <a:defRPr sz="2000" i="1" kern="1200" cap="none">
                <a:solidFill>
                  <a:schemeClr val="tx1"/>
                </a:solidFill>
                <a:latin typeface="+mj-lt"/>
                <a:ea typeface="+mj-ea"/>
                <a:cs typeface="+mj-cs"/>
              </a:defRPr>
            </a:lvl1pPr>
            <a:lvl2pPr algn="r" rtl="0" fontAlgn="base">
              <a:lnSpc>
                <a:spcPct val="90000"/>
              </a:lnSpc>
              <a:spcBef>
                <a:spcPct val="0"/>
              </a:spcBef>
              <a:spcAft>
                <a:spcPct val="0"/>
              </a:spcAft>
              <a:defRPr sz="4000">
                <a:solidFill>
                  <a:schemeClr val="tx1"/>
                </a:solidFill>
                <a:latin typeface="Century Gothic" panose="020B0502020202020204" pitchFamily="34" charset="0"/>
              </a:defRPr>
            </a:lvl2pPr>
            <a:lvl3pPr algn="r" rtl="0" fontAlgn="base">
              <a:lnSpc>
                <a:spcPct val="90000"/>
              </a:lnSpc>
              <a:spcBef>
                <a:spcPct val="0"/>
              </a:spcBef>
              <a:spcAft>
                <a:spcPct val="0"/>
              </a:spcAft>
              <a:defRPr sz="4000">
                <a:solidFill>
                  <a:schemeClr val="tx1"/>
                </a:solidFill>
                <a:latin typeface="Century Gothic" panose="020B0502020202020204" pitchFamily="34" charset="0"/>
              </a:defRPr>
            </a:lvl3pPr>
            <a:lvl4pPr algn="r" rtl="0" fontAlgn="base">
              <a:lnSpc>
                <a:spcPct val="90000"/>
              </a:lnSpc>
              <a:spcBef>
                <a:spcPct val="0"/>
              </a:spcBef>
              <a:spcAft>
                <a:spcPct val="0"/>
              </a:spcAft>
              <a:defRPr sz="4000">
                <a:solidFill>
                  <a:schemeClr val="tx1"/>
                </a:solidFill>
                <a:latin typeface="Century Gothic" panose="020B0502020202020204" pitchFamily="34" charset="0"/>
              </a:defRPr>
            </a:lvl4pPr>
            <a:lvl5pPr algn="r" rtl="0" fontAlgn="base">
              <a:lnSpc>
                <a:spcPct val="90000"/>
              </a:lnSpc>
              <a:spcBef>
                <a:spcPct val="0"/>
              </a:spcBef>
              <a:spcAft>
                <a:spcPct val="0"/>
              </a:spcAft>
              <a:defRPr sz="4000">
                <a:solidFill>
                  <a:schemeClr val="tx1"/>
                </a:solidFill>
                <a:latin typeface="Century Gothic" panose="020B0502020202020204" pitchFamily="34" charset="0"/>
              </a:defRPr>
            </a:lvl5pPr>
            <a:lvl6pPr marL="457200" algn="r" rtl="0" fontAlgn="base">
              <a:lnSpc>
                <a:spcPct val="90000"/>
              </a:lnSpc>
              <a:spcBef>
                <a:spcPct val="0"/>
              </a:spcBef>
              <a:spcAft>
                <a:spcPct val="0"/>
              </a:spcAft>
              <a:defRPr sz="4000">
                <a:solidFill>
                  <a:schemeClr val="tx1"/>
                </a:solidFill>
                <a:latin typeface="Century Gothic" panose="020B0502020202020204" pitchFamily="34" charset="0"/>
              </a:defRPr>
            </a:lvl6pPr>
            <a:lvl7pPr marL="914400" algn="r" rtl="0" fontAlgn="base">
              <a:lnSpc>
                <a:spcPct val="90000"/>
              </a:lnSpc>
              <a:spcBef>
                <a:spcPct val="0"/>
              </a:spcBef>
              <a:spcAft>
                <a:spcPct val="0"/>
              </a:spcAft>
              <a:defRPr sz="4000">
                <a:solidFill>
                  <a:schemeClr val="tx1"/>
                </a:solidFill>
                <a:latin typeface="Century Gothic" panose="020B0502020202020204" pitchFamily="34" charset="0"/>
              </a:defRPr>
            </a:lvl7pPr>
            <a:lvl8pPr marL="1371600" algn="r" rtl="0" fontAlgn="base">
              <a:lnSpc>
                <a:spcPct val="90000"/>
              </a:lnSpc>
              <a:spcBef>
                <a:spcPct val="0"/>
              </a:spcBef>
              <a:spcAft>
                <a:spcPct val="0"/>
              </a:spcAft>
              <a:defRPr sz="4000">
                <a:solidFill>
                  <a:schemeClr val="tx1"/>
                </a:solidFill>
                <a:latin typeface="Century Gothic" panose="020B0502020202020204" pitchFamily="34" charset="0"/>
              </a:defRPr>
            </a:lvl8pPr>
            <a:lvl9pPr marL="1828800" algn="r" rtl="0" fontAlgn="base">
              <a:lnSpc>
                <a:spcPct val="90000"/>
              </a:lnSpc>
              <a:spcBef>
                <a:spcPct val="0"/>
              </a:spcBef>
              <a:spcAft>
                <a:spcPct val="0"/>
              </a:spcAft>
              <a:defRPr sz="4000">
                <a:solidFill>
                  <a:schemeClr val="tx1"/>
                </a:solidFill>
                <a:latin typeface="Century Gothic" panose="020B0502020202020204" pitchFamily="34" charset="0"/>
              </a:defRPr>
            </a:lvl9pPr>
          </a:lstStyle>
          <a:p>
            <a:pPr eaLnBrk="1" hangingPunct="1"/>
            <a:endParaRPr lang="en-GB" altLang="en-US" dirty="0"/>
          </a:p>
        </p:txBody>
      </p:sp>
      <p:sp>
        <p:nvSpPr>
          <p:cNvPr id="6" name="Slide Number Placeholder 5">
            <a:extLst>
              <a:ext uri="{FF2B5EF4-FFF2-40B4-BE49-F238E27FC236}">
                <a16:creationId xmlns:a16="http://schemas.microsoft.com/office/drawing/2014/main" id="{C286F862-F5E6-4A83-99C2-93DA8F6A5D37}"/>
              </a:ext>
            </a:extLst>
          </p:cNvPr>
          <p:cNvSpPr>
            <a:spLocks noGrp="1"/>
          </p:cNvSpPr>
          <p:nvPr>
            <p:ph type="sldNum" sz="quarter" idx="10"/>
          </p:nvPr>
        </p:nvSpPr>
        <p:spPr>
          <a:xfrm>
            <a:off x="6804248" y="244475"/>
            <a:ext cx="1978025"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i="1" dirty="0"/>
              <a:t>Slide </a:t>
            </a:r>
            <a:fld id="{E77E63EC-BE00-4D6A-A3A1-2FD93BFDEF07}" type="slidenum">
              <a:rPr lang="en-US" altLang="en-US" i="1" smtClean="0"/>
              <a:pPr>
                <a:defRPr/>
              </a:pPr>
              <a:t>7</a:t>
            </a:fld>
            <a:r>
              <a:rPr lang="en-US" altLang="en-US" i="1" dirty="0"/>
              <a:t> of  8 or so</a:t>
            </a:r>
            <a:endParaRPr lang="en-US" altLang="en-US" dirty="0"/>
          </a:p>
        </p:txBody>
      </p:sp>
      <p:sp>
        <p:nvSpPr>
          <p:cNvPr id="7" name="Rectangle 2">
            <a:extLst>
              <a:ext uri="{FF2B5EF4-FFF2-40B4-BE49-F238E27FC236}">
                <a16:creationId xmlns:a16="http://schemas.microsoft.com/office/drawing/2014/main" id="{62D9F994-E676-462F-B8B9-76DC128F4F63}"/>
              </a:ext>
            </a:extLst>
          </p:cNvPr>
          <p:cNvSpPr>
            <a:spLocks noGrp="1" noChangeArrowheads="1"/>
          </p:cNvSpPr>
          <p:nvPr>
            <p:ph type="title"/>
          </p:nvPr>
        </p:nvSpPr>
        <p:spPr bwMode="auto">
          <a:xfrm>
            <a:off x="179512" y="746125"/>
            <a:ext cx="8784976" cy="666651"/>
          </a:xfrm>
        </p:spPr>
        <p:txBody>
          <a:bodyPr wrap="square" numCol="1" anchorCtr="0" compatLnSpc="1">
            <a:prstTxWarp prst="textNoShape">
              <a:avLst/>
            </a:prstTxWarp>
          </a:bodyPr>
          <a:lstStyle/>
          <a:p>
            <a:r>
              <a:rPr lang="en-GB" altLang="en-US" dirty="0"/>
              <a:t>Understanding Special Relativity</a:t>
            </a:r>
          </a:p>
        </p:txBody>
      </p:sp>
    </p:spTree>
    <p:extLst>
      <p:ext uri="{BB962C8B-B14F-4D97-AF65-F5344CB8AC3E}">
        <p14:creationId xmlns:p14="http://schemas.microsoft.com/office/powerpoint/2010/main" val="156320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16387"/>
                                        </p:tgtEl>
                                        <p:attrNameLst>
                                          <p:attrName>style.visibility</p:attrName>
                                        </p:attrNameLst>
                                      </p:cBhvr>
                                      <p:to>
                                        <p:strVal val="visible"/>
                                      </p:to>
                                    </p:set>
                                    <p:animEffect transition="in" filter="dissolve">
                                      <p:cBhvr>
                                        <p:cTn id="7" dur="5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ldLvl="5"/>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74301C1-78D9-4DBF-8843-6990421EDBAD}"/>
              </a:ext>
            </a:extLst>
          </p:cNvPr>
          <p:cNvSpPr>
            <a:spLocks noGrp="1" noChangeArrowheads="1"/>
          </p:cNvSpPr>
          <p:nvPr>
            <p:ph type="title"/>
          </p:nvPr>
        </p:nvSpPr>
        <p:spPr bwMode="auto">
          <a:xfrm>
            <a:off x="2171700" y="763588"/>
            <a:ext cx="6378575" cy="865187"/>
          </a:xfrm>
        </p:spPr>
        <p:txBody>
          <a:bodyPr wrap="square" numCol="1" anchorCtr="0" compatLnSpc="1">
            <a:prstTxWarp prst="textNoShape">
              <a:avLst/>
            </a:prstTxWarp>
          </a:bodyPr>
          <a:lstStyle/>
          <a:p>
            <a:r>
              <a:rPr lang="en-GB" altLang="en-US" dirty="0"/>
              <a:t>What we have covered in this session</a:t>
            </a:r>
          </a:p>
        </p:txBody>
      </p:sp>
      <p:sp>
        <p:nvSpPr>
          <p:cNvPr id="16387" name="Rectangle 3">
            <a:extLst>
              <a:ext uri="{FF2B5EF4-FFF2-40B4-BE49-F238E27FC236}">
                <a16:creationId xmlns:a16="http://schemas.microsoft.com/office/drawing/2014/main" id="{E11CB5DD-6FAC-468E-8845-A8B857169896}"/>
              </a:ext>
            </a:extLst>
          </p:cNvPr>
          <p:cNvSpPr>
            <a:spLocks noGrp="1" noChangeArrowheads="1"/>
          </p:cNvSpPr>
          <p:nvPr>
            <p:ph idx="1"/>
          </p:nvPr>
        </p:nvSpPr>
        <p:spPr>
          <a:xfrm>
            <a:off x="1187450" y="1916832"/>
            <a:ext cx="7956550" cy="4331568"/>
          </a:xfrm>
        </p:spPr>
        <p:txBody>
          <a:bodyPr/>
          <a:lstStyle/>
          <a:p>
            <a:pPr>
              <a:spcBef>
                <a:spcPts val="0"/>
              </a:spcBef>
            </a:pPr>
            <a:r>
              <a:rPr lang="en-GB" altLang="en-US" dirty="0"/>
              <a:t>A glimpse into the mind of the postulator of Special and General Relativity</a:t>
            </a:r>
          </a:p>
          <a:p>
            <a:pPr>
              <a:spcBef>
                <a:spcPts val="0"/>
              </a:spcBef>
            </a:pPr>
            <a:r>
              <a:rPr lang="en-GB" altLang="en-US" dirty="0"/>
              <a:t>A quick look forward to possible further learning:</a:t>
            </a:r>
          </a:p>
          <a:p>
            <a:pPr lvl="1">
              <a:spcBef>
                <a:spcPts val="0"/>
              </a:spcBef>
            </a:pPr>
            <a:r>
              <a:rPr lang="en-GB" altLang="en-US" dirty="0"/>
              <a:t>Atomic physics (the structures of atoms and bonds between them, quantum mechanics). Link to chemistry?</a:t>
            </a:r>
          </a:p>
          <a:p>
            <a:pPr lvl="1">
              <a:spcBef>
                <a:spcPts val="0"/>
              </a:spcBef>
            </a:pPr>
            <a:r>
              <a:rPr lang="en-GB" altLang="en-US" dirty="0"/>
              <a:t>Nuclear physics? ( atomic, nuclear reactors, reactors, fission, fusion, atomic bombs, hydrogen bombs, neutron bombs</a:t>
            </a:r>
          </a:p>
          <a:p>
            <a:pPr lvl="1">
              <a:spcBef>
                <a:spcPts val="0"/>
              </a:spcBef>
            </a:pPr>
            <a:r>
              <a:rPr lang="en-GB" altLang="en-US" dirty="0"/>
              <a:t>The physics of everyday things?</a:t>
            </a:r>
          </a:p>
          <a:p>
            <a:r>
              <a:rPr lang="en-GB" altLang="en-US" dirty="0"/>
              <a:t>Any (further) things? Please let us know and\or share now and . . . . . . . . .</a:t>
            </a:r>
          </a:p>
        </p:txBody>
      </p:sp>
      <p:sp>
        <p:nvSpPr>
          <p:cNvPr id="7170" name="Slide Number Placeholder 5">
            <a:extLst>
              <a:ext uri="{FF2B5EF4-FFF2-40B4-BE49-F238E27FC236}">
                <a16:creationId xmlns:a16="http://schemas.microsoft.com/office/drawing/2014/main" id="{8DC064DF-09E8-42B8-BD95-E5B3D64F42BF}"/>
              </a:ext>
            </a:extLst>
          </p:cNvPr>
          <p:cNvSpPr>
            <a:spLocks noGrp="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i="1" dirty="0"/>
              <a:t>Slide </a:t>
            </a:r>
            <a:fld id="{E77E63EC-BE00-4D6A-A3A1-2FD93BFDEF07}" type="slidenum">
              <a:rPr lang="en-US" altLang="en-US" i="1" smtClean="0"/>
              <a:pPr>
                <a:defRPr/>
              </a:pPr>
              <a:t>8</a:t>
            </a:fld>
            <a:r>
              <a:rPr lang="en-US" altLang="en-US" i="1" dirty="0"/>
              <a:t> of  8 or so</a:t>
            </a:r>
            <a:endParaRPr lang="en-US" altLang="en-US" dirty="0"/>
          </a:p>
        </p:txBody>
      </p:sp>
    </p:spTree>
    <p:extLst>
      <p:ext uri="{BB962C8B-B14F-4D97-AF65-F5344CB8AC3E}">
        <p14:creationId xmlns:p14="http://schemas.microsoft.com/office/powerpoint/2010/main" val="4117537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16387"/>
                                        </p:tgtEl>
                                        <p:attrNameLst>
                                          <p:attrName>style.visibility</p:attrName>
                                        </p:attrNameLst>
                                      </p:cBhvr>
                                      <p:to>
                                        <p:strVal val="visible"/>
                                      </p:to>
                                    </p:set>
                                    <p:animEffect transition="in" filter="dissolve">
                                      <p:cBhvr>
                                        <p:cTn id="7" dur="5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75B93-7DB9-4902-887B-D5431916451C}"/>
              </a:ext>
            </a:extLst>
          </p:cNvPr>
          <p:cNvSpPr>
            <a:spLocks noGrp="1"/>
          </p:cNvSpPr>
          <p:nvPr>
            <p:ph type="title"/>
          </p:nvPr>
        </p:nvSpPr>
        <p:spPr/>
        <p:txBody>
          <a:bodyPr/>
          <a:lstStyle/>
          <a:p>
            <a:r>
              <a:rPr lang="en-GB" dirty="0"/>
              <a:t>The final words</a:t>
            </a:r>
          </a:p>
        </p:txBody>
      </p:sp>
      <p:sp>
        <p:nvSpPr>
          <p:cNvPr id="3" name="Content Placeholder 2">
            <a:extLst>
              <a:ext uri="{FF2B5EF4-FFF2-40B4-BE49-F238E27FC236}">
                <a16:creationId xmlns:a16="http://schemas.microsoft.com/office/drawing/2014/main" id="{0DA21A05-AC77-4CC3-BD24-8D976AB49249}"/>
              </a:ext>
            </a:extLst>
          </p:cNvPr>
          <p:cNvSpPr>
            <a:spLocks noGrp="1"/>
          </p:cNvSpPr>
          <p:nvPr>
            <p:ph idx="1"/>
          </p:nvPr>
        </p:nvSpPr>
        <p:spPr/>
        <p:txBody>
          <a:bodyPr/>
          <a:lstStyle/>
          <a:p>
            <a:pPr algn="ctr"/>
            <a:endParaRPr lang="en-GB" sz="4000" dirty="0"/>
          </a:p>
          <a:p>
            <a:pPr algn="ctr"/>
            <a:r>
              <a:rPr lang="en-GB" sz="4000" dirty="0"/>
              <a:t>Thank you!</a:t>
            </a:r>
          </a:p>
          <a:p>
            <a:pPr algn="ctr"/>
            <a:endParaRPr lang="en-GB" sz="4000" dirty="0"/>
          </a:p>
          <a:p>
            <a:pPr algn="ctr"/>
            <a:r>
              <a:rPr lang="en-GB" sz="4000" dirty="0"/>
              <a:t>It has been fun, so far.</a:t>
            </a:r>
          </a:p>
        </p:txBody>
      </p:sp>
      <p:sp>
        <p:nvSpPr>
          <p:cNvPr id="4" name="Slide Number Placeholder 3">
            <a:extLst>
              <a:ext uri="{FF2B5EF4-FFF2-40B4-BE49-F238E27FC236}">
                <a16:creationId xmlns:a16="http://schemas.microsoft.com/office/drawing/2014/main" id="{654D46A3-B6A9-4283-AA2B-B28309D97E98}"/>
              </a:ext>
            </a:extLst>
          </p:cNvPr>
          <p:cNvSpPr>
            <a:spLocks noGrp="1"/>
          </p:cNvSpPr>
          <p:nvPr>
            <p:ph type="sldNum" sz="quarter" idx="10"/>
          </p:nvPr>
        </p:nvSpPr>
        <p:spPr/>
        <p:txBody>
          <a:bodyPr/>
          <a:lstStyle/>
          <a:p>
            <a:pPr>
              <a:defRPr/>
            </a:pPr>
            <a:r>
              <a:rPr lang="en-US" altLang="en-US"/>
              <a:t> </a:t>
            </a:r>
            <a:r>
              <a:rPr lang="en-US" altLang="en-US" i="1"/>
              <a:t>Slide </a:t>
            </a:r>
            <a:fld id="{E77E63EC-BE00-4D6A-A3A1-2FD93BFDEF07}" type="slidenum">
              <a:rPr lang="en-US" altLang="en-US" i="1" smtClean="0"/>
              <a:pPr>
                <a:defRPr/>
              </a:pPr>
              <a:t>9</a:t>
            </a:fld>
            <a:r>
              <a:rPr lang="en-US" altLang="en-US" i="1"/>
              <a:t> of  8 or so  </a:t>
            </a:r>
            <a:endParaRPr lang="en-US" altLang="en-US" i="1" dirty="0"/>
          </a:p>
        </p:txBody>
      </p:sp>
    </p:spTree>
    <p:extLst>
      <p:ext uri="{BB962C8B-B14F-4D97-AF65-F5344CB8AC3E}">
        <p14:creationId xmlns:p14="http://schemas.microsoft.com/office/powerpoint/2010/main" val="75705349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8717</TotalTime>
  <Words>1094</Words>
  <Application>Microsoft Office PowerPoint</Application>
  <PresentationFormat>On-screen Show (4:3)</PresentationFormat>
  <Paragraphs>111</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Narrow</vt:lpstr>
      <vt:lpstr>Century Gothic</vt:lpstr>
      <vt:lpstr>Times New Roman</vt:lpstr>
      <vt:lpstr>Vapor Trail</vt:lpstr>
      <vt:lpstr>Uttoxeter U3A - Introduction to Cosmology  Session 12; Einstein’s special and general theories of relativity, a bit of look back and a look forward</vt:lpstr>
      <vt:lpstr>What we could cover (in 90 minutes or so)</vt:lpstr>
      <vt:lpstr>Einstein’s two theories of relativity</vt:lpstr>
      <vt:lpstr>The special theory of relativity</vt:lpstr>
      <vt:lpstr>Understanding special relativity as Einstein did</vt:lpstr>
      <vt:lpstr>Einstein (aged 26!) in 1905 : </vt:lpstr>
      <vt:lpstr>Understanding Special Relativity</vt:lpstr>
      <vt:lpstr>What we have covered in this session</vt:lpstr>
      <vt:lpstr>The final words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Analysis and Design</dc:title>
  <dc:creator>Fi &amp; Ian</dc:creator>
  <cp:lastModifiedBy>Dave Thomas</cp:lastModifiedBy>
  <cp:revision>402</cp:revision>
  <cp:lastPrinted>2022-01-20T21:25:03Z</cp:lastPrinted>
  <dcterms:created xsi:type="dcterms:W3CDTF">1999-11-07T17:03:45Z</dcterms:created>
  <dcterms:modified xsi:type="dcterms:W3CDTF">2022-04-07T15:06:06Z</dcterms:modified>
</cp:coreProperties>
</file>